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theme/theme2.xml" ContentType="application/vnd.openxmlformats-officedocument.theme+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theme/theme3.xml" ContentType="application/vnd.openxmlformats-officedocument.theme+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theme/theme4.xml" ContentType="application/vnd.openxmlformats-officedocument.theme+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theme/theme5.xml" ContentType="application/vnd.openxmlformats-officedocument.theme+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824" r:id="rId1"/>
    <p:sldMasterId id="2147483960" r:id="rId2"/>
    <p:sldMasterId id="2147483993" r:id="rId3"/>
    <p:sldMasterId id="2147484030" r:id="rId4"/>
    <p:sldMasterId id="2147484066" r:id="rId5"/>
    <p:sldMasterId id="2147484102" r:id="rId6"/>
  </p:sldMasterIdLst>
  <p:notesMasterIdLst>
    <p:notesMasterId r:id="rId24"/>
  </p:notesMasterIdLst>
  <p:handoutMasterIdLst>
    <p:handoutMasterId r:id="rId25"/>
  </p:handoutMasterIdLst>
  <p:sldIdLst>
    <p:sldId id="269" r:id="rId7"/>
    <p:sldId id="355" r:id="rId8"/>
    <p:sldId id="2142532586" r:id="rId9"/>
    <p:sldId id="2142532588" r:id="rId10"/>
    <p:sldId id="2142532589" r:id="rId11"/>
    <p:sldId id="2142532590" r:id="rId12"/>
    <p:sldId id="2142532591" r:id="rId13"/>
    <p:sldId id="2142532592" r:id="rId14"/>
    <p:sldId id="2142532593" r:id="rId15"/>
    <p:sldId id="2142532595" r:id="rId16"/>
    <p:sldId id="258" r:id="rId17"/>
    <p:sldId id="261" r:id="rId18"/>
    <p:sldId id="259" r:id="rId19"/>
    <p:sldId id="260" r:id="rId20"/>
    <p:sldId id="262" r:id="rId21"/>
    <p:sldId id="363" r:id="rId22"/>
    <p:sldId id="308" r:id="rId23"/>
  </p:sldIdLst>
  <p:sldSz cx="9144000" cy="5143500" type="screen16x9"/>
  <p:notesSz cx="6858000" cy="9144000"/>
  <p:defaultTextStyle>
    <a:defPPr>
      <a:defRPr lang="en-US"/>
    </a:defPPr>
    <a:lvl1pPr marL="0" algn="l" defTabSz="685983" rtl="0" eaLnBrk="1" latinLnBrk="0" hangingPunct="1">
      <a:defRPr sz="1350" kern="1200">
        <a:solidFill>
          <a:schemeClr val="tx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069"/>
    <p:restoredTop sz="93061" autoAdjust="0"/>
  </p:normalViewPr>
  <p:slideViewPr>
    <p:cSldViewPr snapToGrid="0" snapToObjects="1">
      <p:cViewPr varScale="1">
        <p:scale>
          <a:sx n="159" d="100"/>
          <a:sy n="159" d="100"/>
        </p:scale>
        <p:origin x="1048" y="168"/>
      </p:cViewPr>
      <p:guideLst>
        <p:guide orient="horz" pos="1620"/>
        <p:guide pos="2880"/>
      </p:guideLst>
    </p:cSldViewPr>
  </p:slideViewPr>
  <p:outlineViewPr>
    <p:cViewPr>
      <p:scale>
        <a:sx n="33" d="100"/>
        <a:sy n="33" d="100"/>
      </p:scale>
      <p:origin x="0" y="-86200"/>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88" d="100"/>
          <a:sy n="88" d="100"/>
        </p:scale>
        <p:origin x="3872" y="17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presProps" Target="presProps.xml"/><Relationship Id="rId3" Type="http://schemas.openxmlformats.org/officeDocument/2006/relationships/slideMaster" Target="slideMasters/slideMaster3.xml"/><Relationship Id="rId21" Type="http://schemas.openxmlformats.org/officeDocument/2006/relationships/slide" Target="slides/slide15.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handoutMaster" Target="handoutMasters/handoutMaster1.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notesMaster" Target="notesMasters/notesMaster1.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theme" Target="theme/theme1.xml"/><Relationship Id="rId10" Type="http://schemas.openxmlformats.org/officeDocument/2006/relationships/slide" Target="slides/slide4.xml"/><Relationship Id="rId19" Type="http://schemas.openxmlformats.org/officeDocument/2006/relationships/slide" Target="slides/slide13.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219456" y="8705088"/>
            <a:ext cx="338328" cy="228600"/>
          </a:xfrm>
          <a:prstGeom prst="rect">
            <a:avLst/>
          </a:prstGeom>
        </p:spPr>
        <p:txBody>
          <a:bodyPr vert="horz" lIns="0" tIns="0" rIns="0" bIns="0" rtlCol="0" anchor="b"/>
          <a:lstStyle>
            <a:lvl1pPr algn="r">
              <a:defRPr sz="1200"/>
            </a:lvl1pPr>
          </a:lstStyle>
          <a:p>
            <a:pPr algn="l"/>
            <a:fld id="{614B4878-71CB-8F40-B9DD-F26F1F6CA014}" type="slidenum">
              <a:rPr lang="en-US" sz="600" smtClean="0">
                <a:solidFill>
                  <a:schemeClr val="bg1"/>
                </a:solidFill>
                <a:latin typeface="IBM Plex Sans" panose="020B0503050203000203" pitchFamily="34" charset="0"/>
                <a:ea typeface="IBM Plex Sans" charset="0"/>
                <a:cs typeface="IBM Plex Sans" charset="0"/>
              </a:rPr>
              <a:pPr algn="l"/>
              <a:t>‹#›</a:t>
            </a:fld>
            <a:endParaRPr lang="en-US" sz="600" dirty="0">
              <a:solidFill>
                <a:schemeClr val="bg1"/>
              </a:solidFill>
              <a:latin typeface="IBM Plex Sans" panose="020B0503050203000203" pitchFamily="34" charset="0"/>
              <a:ea typeface="IBM Plex Sans" charset="0"/>
              <a:cs typeface="IBM Plex Sans" charset="0"/>
            </a:endParaRPr>
          </a:p>
        </p:txBody>
      </p:sp>
      <p:sp>
        <p:nvSpPr>
          <p:cNvPr id="4" name="Footer Placeholder 3"/>
          <p:cNvSpPr>
            <a:spLocks noGrp="1"/>
          </p:cNvSpPr>
          <p:nvPr>
            <p:ph type="ftr" sz="quarter" idx="2"/>
          </p:nvPr>
        </p:nvSpPr>
        <p:spPr>
          <a:xfrm>
            <a:off x="630936" y="8705088"/>
            <a:ext cx="3657600" cy="228600"/>
          </a:xfrm>
          <a:prstGeom prst="rect">
            <a:avLst/>
          </a:prstGeom>
        </p:spPr>
        <p:txBody>
          <a:bodyPr vert="horz" lIns="0" tIns="0" rIns="0" bIns="0" rtlCol="0" anchor="b"/>
          <a:lstStyle>
            <a:lvl1pPr algn="l">
              <a:defRPr sz="1200"/>
            </a:lvl1pPr>
          </a:lstStyle>
          <a:p>
            <a:r>
              <a:rPr lang="en-US" sz="600" dirty="0">
                <a:solidFill>
                  <a:schemeClr val="bg1"/>
                </a:solidFill>
                <a:latin typeface="IBM Plex Sans" panose="020B0503050203000203" pitchFamily="34" charset="0"/>
                <a:ea typeface="IBM Plex Sans" charset="0"/>
                <a:cs typeface="IBM Plex Sans" charset="0"/>
              </a:rPr>
              <a:t>Group Name / DOC ID / Month XX, 2019 / © 2019 IBM Corporation</a:t>
            </a:r>
          </a:p>
        </p:txBody>
      </p:sp>
    </p:spTree>
    <p:extLst>
      <p:ext uri="{BB962C8B-B14F-4D97-AF65-F5344CB8AC3E}">
        <p14:creationId xmlns:p14="http://schemas.microsoft.com/office/powerpoint/2010/main" val="448027815"/>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1822450" y="228600"/>
            <a:ext cx="3213100" cy="1807369"/>
          </a:xfrm>
          <a:prstGeom prst="rect">
            <a:avLst/>
          </a:prstGeom>
          <a:noFill/>
          <a:ln w="12700">
            <a:solidFill>
              <a:prstClr val="black"/>
            </a:solidFill>
          </a:ln>
        </p:spPr>
        <p:txBody>
          <a:bodyPr vert="horz" lIns="91440" tIns="45720" rIns="91440" bIns="45720" rtlCol="0" anchor="ctr"/>
          <a:lstStyle/>
          <a:p>
            <a:endParaRPr lang="en-US" dirty="0"/>
          </a:p>
        </p:txBody>
      </p:sp>
      <p:sp>
        <p:nvSpPr>
          <p:cNvPr id="8" name="Notes Placeholder 7">
            <a:extLst>
              <a:ext uri="{FF2B5EF4-FFF2-40B4-BE49-F238E27FC236}">
                <a16:creationId xmlns:a16="http://schemas.microsoft.com/office/drawing/2014/main" id="{6ABF5568-9620-E34F-9423-054ABD0598F2}"/>
              </a:ext>
            </a:extLst>
          </p:cNvPr>
          <p:cNvSpPr>
            <a:spLocks noGrp="1"/>
          </p:cNvSpPr>
          <p:nvPr>
            <p:ph type="body" sz="quarter" idx="3"/>
          </p:nvPr>
        </p:nvSpPr>
        <p:spPr>
          <a:xfrm>
            <a:off x="219456" y="2247900"/>
            <a:ext cx="6419088" cy="6159500"/>
          </a:xfrm>
          <a:prstGeom prst="rect">
            <a:avLst/>
          </a:prstGeom>
        </p:spPr>
        <p:txBody>
          <a:bodyPr vert="horz" lIns="0" tIns="0" rIns="0" bIns="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marL="803275" marR="0" lvl="4" indent="-171450" algn="l" defTabSz="914400" rtl="0" eaLnBrk="1" fontAlgn="base" latinLnBrk="0" hangingPunct="1">
              <a:lnSpc>
                <a:spcPct val="100000"/>
              </a:lnSpc>
              <a:spcBef>
                <a:spcPts val="600"/>
              </a:spcBef>
              <a:spcAft>
                <a:spcPct val="0"/>
              </a:spcAft>
              <a:buClr>
                <a:srgbClr val="000000"/>
              </a:buClr>
              <a:buSzTx/>
              <a:buFont typeface=".AppleSystemUIFont" charset="-120"/>
              <a:buChar char="»"/>
              <a:tabLst/>
              <a:defRPr/>
            </a:pPr>
            <a:r>
              <a:rPr kumimoji="0" lang="en-US" sz="10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rPr>
              <a:t>Fifth level</a:t>
            </a:r>
          </a:p>
        </p:txBody>
      </p:sp>
      <p:sp>
        <p:nvSpPr>
          <p:cNvPr id="7" name="Slide Number Placeholder 6"/>
          <p:cNvSpPr>
            <a:spLocks noGrp="1"/>
          </p:cNvSpPr>
          <p:nvPr>
            <p:ph type="sldNum" sz="quarter" idx="5"/>
          </p:nvPr>
        </p:nvSpPr>
        <p:spPr>
          <a:xfrm>
            <a:off x="219456" y="8705088"/>
            <a:ext cx="338328" cy="228600"/>
          </a:xfrm>
          <a:prstGeom prst="rect">
            <a:avLst/>
          </a:prstGeom>
        </p:spPr>
        <p:txBody>
          <a:bodyPr vert="horz" lIns="0" tIns="0" rIns="0" bIns="0" rtlCol="0" anchor="b"/>
          <a:lstStyle>
            <a:lvl1pPr algn="l">
              <a:defRPr sz="600" b="0" i="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stStyle>
          <a:p>
            <a:fld id="{6E2E38B8-B0B4-AD41-AC6E-B781F46A9FD3}" type="slidenum">
              <a:rPr lang="en-US" smtClean="0"/>
              <a:pPr/>
              <a:t>‹#›</a:t>
            </a:fld>
            <a:endParaRPr lang="en-US" dirty="0"/>
          </a:p>
        </p:txBody>
      </p:sp>
      <p:sp>
        <p:nvSpPr>
          <p:cNvPr id="6" name="Footer Placeholder 5"/>
          <p:cNvSpPr>
            <a:spLocks noGrp="1"/>
          </p:cNvSpPr>
          <p:nvPr>
            <p:ph type="ftr" sz="quarter" idx="4"/>
          </p:nvPr>
        </p:nvSpPr>
        <p:spPr>
          <a:xfrm>
            <a:off x="630936" y="8705088"/>
            <a:ext cx="3657600" cy="228600"/>
          </a:xfrm>
          <a:prstGeom prst="rect">
            <a:avLst/>
          </a:prstGeom>
        </p:spPr>
        <p:txBody>
          <a:bodyPr vert="horz" lIns="0" tIns="0" rIns="0" bIns="0" rtlCol="0" anchor="b"/>
          <a:lstStyle>
            <a:lvl1pPr algn="l">
              <a:defRPr sz="600" b="0" i="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stStyle>
          <a:p>
            <a:r>
              <a:rPr lang="en-US" dirty="0"/>
              <a:t>Group Name / DOC ID / Month XX, 2019 / © 2019 IBM Corporation</a:t>
            </a:r>
          </a:p>
        </p:txBody>
      </p:sp>
    </p:spTree>
    <p:extLst>
      <p:ext uri="{BB962C8B-B14F-4D97-AF65-F5344CB8AC3E}">
        <p14:creationId xmlns:p14="http://schemas.microsoft.com/office/powerpoint/2010/main" val="791598581"/>
      </p:ext>
    </p:extLst>
  </p:cSld>
  <p:clrMap bg1="lt1" tx1="dk1" bg2="lt2" tx2="dk2" accent1="accent1" accent2="accent2" accent3="accent3" accent4="accent4" accent5="accent5" accent6="accent6" hlink="hlink" folHlink="folHlink"/>
  <p:hf hdr="0" dt="0"/>
  <p:notesStyle>
    <a:lvl1pPr marL="0" algn="l" defTabSz="914400" rtl="0" eaLnBrk="1" latinLnBrk="0" hangingPunct="1">
      <a:spcBef>
        <a:spcPts val="600"/>
      </a:spcBef>
      <a:defRPr sz="1000" b="0" i="0" kern="1200">
        <a:solidFill>
          <a:schemeClr val="bg1"/>
        </a:solidFill>
        <a:latin typeface="IBM Plex Sans" panose="020B0503050203000203" pitchFamily="34" charset="0"/>
        <a:ea typeface="+mn-ea"/>
        <a:cs typeface="+mn-cs"/>
      </a:defRPr>
    </a:lvl1pPr>
    <a:lvl2pPr marL="174625" indent="-169863" algn="l" defTabSz="914400" rtl="0" eaLnBrk="1" latinLnBrk="0" hangingPunct="1">
      <a:spcBef>
        <a:spcPts val="600"/>
      </a:spcBef>
      <a:buFont typeface="System Font Regular"/>
      <a:buChar char="–"/>
      <a:tabLst/>
      <a:defRPr sz="1000" b="0" i="0" kern="1200">
        <a:solidFill>
          <a:schemeClr val="bg1"/>
        </a:solidFill>
        <a:latin typeface="IBM Plex Sans" panose="020B0503050203000203" pitchFamily="34" charset="0"/>
        <a:ea typeface="+mn-ea"/>
        <a:cs typeface="+mn-cs"/>
      </a:defRPr>
    </a:lvl2pPr>
    <a:lvl3pPr marL="347472" indent="-173736" algn="l" defTabSz="914400" rtl="0" eaLnBrk="1" latinLnBrk="0" hangingPunct="1">
      <a:spcBef>
        <a:spcPts val="600"/>
      </a:spcBef>
      <a:buFont typeface="Arial" panose="020B0604020202020204" pitchFamily="34" charset="0"/>
      <a:buChar char="•"/>
      <a:tabLst/>
      <a:defRPr sz="1000" b="0" i="0" kern="1200">
        <a:solidFill>
          <a:schemeClr val="bg1"/>
        </a:solidFill>
        <a:latin typeface="IBM Plex Sans" panose="020B0503050203000203" pitchFamily="34" charset="0"/>
        <a:ea typeface="+mn-ea"/>
        <a:cs typeface="+mn-cs"/>
      </a:defRPr>
    </a:lvl3pPr>
    <a:lvl4pPr marL="630936" indent="-173736" algn="l" defTabSz="914400" rtl="0" eaLnBrk="1" latinLnBrk="0" hangingPunct="1">
      <a:spcBef>
        <a:spcPts val="600"/>
      </a:spcBef>
      <a:buFont typeface="System Font Regular"/>
      <a:buChar char="–"/>
      <a:tabLst/>
      <a:defRPr sz="1000" b="0" i="0" kern="1200">
        <a:solidFill>
          <a:schemeClr val="bg1"/>
        </a:solidFill>
        <a:latin typeface="IBM Plex Sans" panose="020B0503050203000203" pitchFamily="34" charset="0"/>
        <a:ea typeface="+mn-ea"/>
        <a:cs typeface="+mn-cs"/>
      </a:defRPr>
    </a:lvl4pPr>
    <a:lvl5pPr marL="174625" marR="0" indent="-169863" algn="l" defTabSz="914400" rtl="0" eaLnBrk="1" fontAlgn="base" latinLnBrk="0" hangingPunct="1">
      <a:lnSpc>
        <a:spcPct val="100000"/>
      </a:lnSpc>
      <a:spcBef>
        <a:spcPts val="600"/>
      </a:spcBef>
      <a:spcAft>
        <a:spcPct val="0"/>
      </a:spcAft>
      <a:buClr>
        <a:srgbClr val="000000"/>
      </a:buClr>
      <a:buSzTx/>
      <a:buFont typeface=".AppleSystemUIFont" charset="-120"/>
      <a:buChar char="»"/>
      <a:tabLst/>
      <a:defRPr sz="1000" b="0" i="0" kern="1200">
        <a:solidFill>
          <a:schemeClr val="bg1"/>
        </a:solidFill>
        <a:latin typeface="IBM Plex Sans" panose="020B050305020300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1</a:t>
            </a:fld>
            <a:endParaRPr lang="en-US" dirty="0"/>
          </a:p>
        </p:txBody>
      </p:sp>
      <p:sp>
        <p:nvSpPr>
          <p:cNvPr id="5" name="Footer Placeholder 4"/>
          <p:cNvSpPr>
            <a:spLocks noGrp="1"/>
          </p:cNvSpPr>
          <p:nvPr>
            <p:ph type="ftr" sz="quarter" idx="4"/>
          </p:nvPr>
        </p:nvSpPr>
        <p:spPr/>
        <p:txBody>
          <a:bodyPr/>
          <a:lstStyle/>
          <a:p>
            <a:r>
              <a:rPr lang="en-US"/>
              <a:t>Group Name / DOC ID / Month XX, 2019 / © 2019 IBM Corporation</a:t>
            </a:r>
            <a:endParaRPr lang="en-US" dirty="0"/>
          </a:p>
        </p:txBody>
      </p:sp>
    </p:spTree>
    <p:extLst>
      <p:ext uri="{BB962C8B-B14F-4D97-AF65-F5344CB8AC3E}">
        <p14:creationId xmlns:p14="http://schemas.microsoft.com/office/powerpoint/2010/main" val="22293543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r>
              <a:rPr lang="en-US" sz="1000" b="0" i="0" kern="1200" dirty="0">
                <a:solidFill>
                  <a:schemeClr val="tx1"/>
                </a:solidFill>
                <a:effectLst/>
                <a:latin typeface="Arial" panose="020B0604020202020204" pitchFamily="34" charset="0"/>
                <a:ea typeface="+mn-ea"/>
                <a:cs typeface="Arial" panose="020B0604020202020204" pitchFamily="34" charset="0"/>
              </a:rPr>
              <a:t>IBM Hyper Protect Virtual Servers, protects Linux workloads on IBM Z and LinuxONE platforms throughout their lifecycle, build, management, and deployment phases. This solution delivers the security needed to protect mission-critical applications in hybrid multicloud deployments. </a:t>
            </a:r>
          </a:p>
          <a:p>
            <a:endParaRPr lang="en-US" sz="1000" b="0" i="0" kern="1200" dirty="0">
              <a:solidFill>
                <a:schemeClr val="tx1"/>
              </a:solidFill>
              <a:effectLst/>
              <a:latin typeface="Arial" panose="020B0604020202020204" pitchFamily="34" charset="0"/>
              <a:ea typeface="+mn-ea"/>
              <a:cs typeface="Arial" panose="020B0604020202020204" pitchFamily="34" charset="0"/>
            </a:endParaRPr>
          </a:p>
          <a:p>
            <a:r>
              <a:rPr lang="en-US" sz="1000" b="0" i="0" kern="1200" dirty="0">
                <a:solidFill>
                  <a:schemeClr val="tx1"/>
                </a:solidFill>
                <a:effectLst/>
                <a:latin typeface="Arial" panose="020B0604020202020204" pitchFamily="34" charset="0"/>
                <a:ea typeface="+mn-ea"/>
                <a:cs typeface="Arial" panose="020B0604020202020204" pitchFamily="34" charset="0"/>
              </a:rPr>
              <a:t>Hyper Protect Virtual Servers enables: </a:t>
            </a:r>
          </a:p>
          <a:p>
            <a:pPr lvl="0"/>
            <a:r>
              <a:rPr lang="en-US" sz="1000" b="0" i="0" kern="1200" dirty="0">
                <a:solidFill>
                  <a:schemeClr val="tx1"/>
                </a:solidFill>
                <a:effectLst/>
                <a:latin typeface="Arial" panose="020B0604020202020204" pitchFamily="34" charset="0"/>
                <a:ea typeface="+mn-ea"/>
                <a:cs typeface="Arial" panose="020B0604020202020204" pitchFamily="34" charset="0"/>
              </a:rPr>
              <a:t>Developers to securely build their applications in a trusted environment with integrity </a:t>
            </a:r>
          </a:p>
          <a:p>
            <a:pPr lvl="0"/>
            <a:r>
              <a:rPr lang="en-US" sz="1000" b="0" i="0" kern="1200" dirty="0">
                <a:solidFill>
                  <a:schemeClr val="tx1"/>
                </a:solidFill>
                <a:effectLst/>
                <a:latin typeface="Arial" panose="020B0604020202020204" pitchFamily="34" charset="0"/>
                <a:ea typeface="+mn-ea"/>
                <a:cs typeface="Arial" panose="020B0604020202020204" pitchFamily="34" charset="0"/>
              </a:rPr>
              <a:t>IT infrastructure providers to manage the servers and virtualized environment where the applications are deployed without having access to those applications or their sensitive data </a:t>
            </a:r>
          </a:p>
          <a:p>
            <a:pPr lvl="0"/>
            <a:r>
              <a:rPr lang="en-US" sz="1000" b="0" i="0" kern="1200" dirty="0">
                <a:solidFill>
                  <a:schemeClr val="tx1"/>
                </a:solidFill>
                <a:effectLst/>
                <a:latin typeface="Arial" panose="020B0604020202020204" pitchFamily="34" charset="0"/>
                <a:ea typeface="+mn-ea"/>
                <a:cs typeface="Arial" panose="020B0604020202020204" pitchFamily="34" charset="0"/>
              </a:rPr>
              <a:t>Application users to validate that those securely built applications originate from a trusted source by integrating this validation into their own auditing processes </a:t>
            </a:r>
          </a:p>
          <a:p>
            <a:pPr lvl="0"/>
            <a:r>
              <a:rPr lang="en-US" sz="1000" b="0" i="0" kern="1200" dirty="0">
                <a:solidFill>
                  <a:schemeClr val="tx1"/>
                </a:solidFill>
                <a:effectLst/>
                <a:latin typeface="Arial" panose="020B0604020202020204" pitchFamily="34" charset="0"/>
                <a:ea typeface="+mn-ea"/>
                <a:cs typeface="Arial" panose="020B0604020202020204" pitchFamily="34" charset="0"/>
              </a:rPr>
              <a:t>Chief Information Security Officers (CISOs) to be confident that their data is both protected and private from internal and external threats </a:t>
            </a:r>
          </a:p>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2</a:t>
            </a:fld>
            <a:endParaRPr lang="en-US" dirty="0"/>
          </a:p>
        </p:txBody>
      </p:sp>
    </p:spTree>
    <p:extLst>
      <p:ext uri="{BB962C8B-B14F-4D97-AF65-F5344CB8AC3E}">
        <p14:creationId xmlns:p14="http://schemas.microsoft.com/office/powerpoint/2010/main" val="5963446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9A3BB7-CF28-7541-A5E8-6BFA1CACBD5F}" type="slidenum">
              <a:rPr lang="en-US" smtClean="0"/>
              <a:t>11</a:t>
            </a:fld>
            <a:endParaRPr lang="en-US"/>
          </a:p>
        </p:txBody>
      </p:sp>
    </p:spTree>
    <p:extLst>
      <p:ext uri="{BB962C8B-B14F-4D97-AF65-F5344CB8AC3E}">
        <p14:creationId xmlns:p14="http://schemas.microsoft.com/office/powerpoint/2010/main" val="3311315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endParaRPr lang="en-US">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pPr marL="0" marR="0" lvl="0" indent="0" algn="l" defTabSz="685983"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Arial" panose="020B0604020202020204" pitchFamily="34" charset="0"/>
                <a:cs typeface="Arial" panose="020B0604020202020204" pitchFamily="34" charset="0"/>
              </a:rPr>
              <a:pPr marL="0" marR="0" lvl="0" indent="0" algn="l" defTabSz="685983" rtl="0" eaLnBrk="1" fontAlgn="auto" latinLnBrk="0" hangingPunct="1">
                <a:lnSpc>
                  <a:spcPct val="100000"/>
                </a:lnSpc>
                <a:spcBef>
                  <a:spcPts val="0"/>
                </a:spcBef>
                <a:spcAft>
                  <a:spcPts val="0"/>
                </a:spcAft>
                <a:buClrTx/>
                <a:buSzTx/>
                <a:buFontTx/>
                <a:buNone/>
                <a:tabLst/>
                <a:defRPr/>
              </a:pPr>
              <a:t>17</a:t>
            </a:fld>
            <a:endParaRPr kumimoji="0" lang="en-US" sz="6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2128570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Master" Target="../slideMasters/slideMaster4.xml"/><Relationship Id="rId4" Type="http://schemas.openxmlformats.org/officeDocument/2006/relationships/image" Target="../media/image9.png"/></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Master" Target="../slideMasters/slideMaster5.xml"/><Relationship Id="rId4" Type="http://schemas.openxmlformats.org/officeDocument/2006/relationships/image" Target="../media/image10.png"/></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6.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6.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3.xml"/><Relationship Id="rId4" Type="http://schemas.openxmlformats.org/officeDocument/2006/relationships/image" Target="../media/image6.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p>
            <a:r>
              <a:rPr lang="en-US"/>
              <a:t>IBM Z &amp; IBM LinuxONE / IBM Hyper Protect Virtual Servers on-premises / © 2020 IBM Corporation</a:t>
            </a:r>
            <a:endParaRPr lang="en-US" dirty="0"/>
          </a:p>
        </p:txBody>
      </p:sp>
      <p:pic>
        <p:nvPicPr>
          <p:cNvPr id="7" name="Picture" descr="IBM 8-bar logo"/>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393812" y="4693077"/>
            <a:ext cx="521589" cy="206791"/>
          </a:xfrm>
          <a:prstGeom prst="rect">
            <a:avLst/>
          </a:prstGeom>
        </p:spPr>
      </p:pic>
    </p:spTree>
    <p:extLst>
      <p:ext uri="{BB962C8B-B14F-4D97-AF65-F5344CB8AC3E}">
        <p14:creationId xmlns:p14="http://schemas.microsoft.com/office/powerpoint/2010/main" val="21204600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7" name="Content Placeholder"/>
          <p:cNvSpPr>
            <a:spLocks noGrp="1"/>
          </p:cNvSpPr>
          <p:nvPr>
            <p:ph sz="quarter" idx="13"/>
          </p:nvPr>
        </p:nvSpPr>
        <p:spPr>
          <a:xfrm>
            <a:off x="210312" y="1216152"/>
            <a:ext cx="4142232" cy="3279648"/>
          </a:xfrm>
        </p:spPr>
        <p:txBody>
          <a:bodyPr/>
          <a:lstStyle>
            <a:lvl1pPr>
              <a:defRPr sz="2400"/>
            </a:lvl1pPr>
          </a:lstStyle>
          <a:p>
            <a:pPr lvl="0"/>
            <a:r>
              <a:rPr lang="en-US"/>
              <a:t>Click to edit Master text styles</a:t>
            </a:r>
          </a:p>
        </p:txBody>
      </p:sp>
      <p:sp>
        <p:nvSpPr>
          <p:cNvPr id="6" name="Text Placeholder"/>
          <p:cNvSpPr>
            <a:spLocks noGrp="1"/>
          </p:cNvSpPr>
          <p:nvPr>
            <p:ph type="body" sz="quarter" idx="12"/>
          </p:nvPr>
        </p:nvSpPr>
        <p:spPr>
          <a:xfrm>
            <a:off x="4791456" y="1243584"/>
            <a:ext cx="4123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IBM Z &amp; IBM LinuxONE / IBM Hyper Protect Virtual Servers on-premises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5350218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pic>
        <p:nvPicPr>
          <p:cNvPr id="2" name="Picture 5">
            <a:extLst>
              <a:ext uri="{FF2B5EF4-FFF2-40B4-BE49-F238E27FC236}">
                <a16:creationId xmlns:a16="http://schemas.microsoft.com/office/drawing/2014/main" id="{EF60F906-71D1-B84D-B53C-46C1132D53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25889" y="2185989"/>
            <a:ext cx="1292225"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lide Number Placeholder 2">
            <a:extLst>
              <a:ext uri="{FF2B5EF4-FFF2-40B4-BE49-F238E27FC236}">
                <a16:creationId xmlns:a16="http://schemas.microsoft.com/office/drawing/2014/main" id="{0EC21446-DCAB-974C-9A30-6F28735B2818}"/>
              </a:ext>
            </a:extLst>
          </p:cNvPr>
          <p:cNvSpPr>
            <a:spLocks noGrp="1"/>
          </p:cNvSpPr>
          <p:nvPr>
            <p:ph type="sldNum" sz="quarter" idx="10"/>
          </p:nvPr>
        </p:nvSpPr>
        <p:spPr/>
        <p:txBody>
          <a:bodyPr/>
          <a:lstStyle>
            <a:lvl1pPr>
              <a:defRPr/>
            </a:lvl1pPr>
          </a:lstStyle>
          <a:p>
            <a:pPr>
              <a:defRPr/>
            </a:pPr>
            <a:fld id="{13E5C757-0B5E-B24D-87C5-48997E826EE3}" type="slidenum">
              <a:rPr lang="en-US"/>
              <a:pPr>
                <a:defRPr/>
              </a:pPr>
              <a:t>‹#›</a:t>
            </a:fld>
            <a:endParaRPr lang="en-US"/>
          </a:p>
        </p:txBody>
      </p:sp>
      <p:sp>
        <p:nvSpPr>
          <p:cNvPr id="4" name="Footer Placeholder 3">
            <a:extLst>
              <a:ext uri="{FF2B5EF4-FFF2-40B4-BE49-F238E27FC236}">
                <a16:creationId xmlns:a16="http://schemas.microsoft.com/office/drawing/2014/main" id="{5A64C41F-802A-B748-92DE-B998AB44E577}"/>
              </a:ext>
            </a:extLst>
          </p:cNvPr>
          <p:cNvSpPr>
            <a:spLocks noGrp="1"/>
          </p:cNvSpPr>
          <p:nvPr>
            <p:ph type="ftr" sz="quarter" idx="11"/>
          </p:nvPr>
        </p:nvSpPr>
        <p:spPr/>
        <p:txBody>
          <a:bodyPr/>
          <a:lstStyle>
            <a:lvl1pPr>
              <a:defRPr/>
            </a:lvl1pPr>
          </a:lstStyle>
          <a:p>
            <a:pPr>
              <a:defRPr/>
            </a:pPr>
            <a:r>
              <a:rPr lang="en-US"/>
              <a:t>IBM Z &amp; IBM LinuxONE / IBM Hyper Protect Virtual Servers on-premises / © 2020 IBM Corporation</a:t>
            </a:r>
          </a:p>
        </p:txBody>
      </p:sp>
    </p:spTree>
    <p:extLst>
      <p:ext uri="{BB962C8B-B14F-4D97-AF65-F5344CB8AC3E}">
        <p14:creationId xmlns:p14="http://schemas.microsoft.com/office/powerpoint/2010/main" val="3249326269"/>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userDrawn="1">
  <p:cSld name="4_4col_horiz_bottom">
    <p:spTree>
      <p:nvGrpSpPr>
        <p:cNvPr id="1" name=""/>
        <p:cNvGrpSpPr/>
        <p:nvPr/>
      </p:nvGrpSpPr>
      <p:grpSpPr>
        <a:xfrm>
          <a:off x="0" y="0"/>
          <a:ext cx="0" cy="0"/>
          <a:chOff x="0" y="0"/>
          <a:chExt cx="0" cy="0"/>
        </a:xfrm>
      </p:grpSpPr>
      <p:sp>
        <p:nvSpPr>
          <p:cNvPr id="14" name="Title 1"/>
          <p:cNvSpPr>
            <a:spLocks noGrp="1"/>
          </p:cNvSpPr>
          <p:nvPr>
            <p:ph type="title"/>
          </p:nvPr>
        </p:nvSpPr>
        <p:spPr>
          <a:xfrm>
            <a:off x="274320" y="405765"/>
            <a:ext cx="4286250" cy="742950"/>
          </a:xfrm>
          <a:prstGeom prst="rect">
            <a:avLst/>
          </a:prstGeom>
        </p:spPr>
        <p:txBody>
          <a:bodyPr lIns="0" tIns="0" rIns="0" bIns="0"/>
          <a:lstStyle>
            <a:lvl1pPr>
              <a:defRPr sz="2375"/>
            </a:lvl1pPr>
          </a:lstStyle>
          <a:p>
            <a:r>
              <a:rPr lang="en-US" dirty="0"/>
              <a:t>Click to edit Master title style</a:t>
            </a:r>
          </a:p>
        </p:txBody>
      </p:sp>
    </p:spTree>
    <p:extLst>
      <p:ext uri="{BB962C8B-B14F-4D97-AF65-F5344CB8AC3E}">
        <p14:creationId xmlns:p14="http://schemas.microsoft.com/office/powerpoint/2010/main" val="3207973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4828032"/>
            <a:ext cx="6400800" cy="137160"/>
          </a:xfrm>
        </p:spPr>
        <p:txBody>
          <a:bodyPr/>
          <a:lstStyle>
            <a:lvl1pPr>
              <a:defRPr>
                <a:solidFill>
                  <a:schemeClr val="tx1"/>
                </a:solidFill>
              </a:defRPr>
            </a:lvl1pPr>
          </a:lstStyle>
          <a:p>
            <a:r>
              <a:rPr lang="en-US"/>
              <a:t>IBM Z &amp; IBM LinuxONE / IBM Hyper Protect Virtual Servers on-premises / © 2020 IBM Corporation</a:t>
            </a:r>
            <a:endParaRPr lang="en-US" dirty="0"/>
          </a:p>
        </p:txBody>
      </p:sp>
      <p:sp>
        <p:nvSpPr>
          <p:cNvPr id="4" name="Title 3"/>
          <p:cNvSpPr>
            <a:spLocks noGrp="1"/>
          </p:cNvSpPr>
          <p:nvPr>
            <p:ph type="title"/>
          </p:nvPr>
        </p:nvSpPr>
        <p:spPr>
          <a:xfrm>
            <a:off x="228599" y="203781"/>
            <a:ext cx="4114801" cy="4479344"/>
          </a:xfrm>
        </p:spPr>
        <p:txBody>
          <a:bodyPr/>
          <a:lstStyle>
            <a:lvl1pPr>
              <a:lnSpc>
                <a:spcPct val="90000"/>
              </a:lnSpc>
              <a:defRPr sz="2400" b="0">
                <a:solidFill>
                  <a:schemeClr val="tx1"/>
                </a:solidFill>
              </a:defRPr>
            </a:lvl1pPr>
          </a:lstStyle>
          <a:p>
            <a:r>
              <a:rPr lang="en-US"/>
              <a:t>Click to edit Master title style</a:t>
            </a:r>
            <a:endParaRPr lang="en-US" dirty="0"/>
          </a:p>
        </p:txBody>
      </p:sp>
      <p:pic>
        <p:nvPicPr>
          <p:cNvPr id="8" name="Picture 7" descr="ibm_gry.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393811" y="4705334"/>
            <a:ext cx="521589" cy="211471"/>
          </a:xfrm>
          <a:prstGeom prst="rect">
            <a:avLst/>
          </a:prstGeom>
        </p:spPr>
      </p:pic>
      <p:sp>
        <p:nvSpPr>
          <p:cNvPr id="5" name="Rectangle 4">
            <a:extLst>
              <a:ext uri="{FF2B5EF4-FFF2-40B4-BE49-F238E27FC236}">
                <a16:creationId xmlns:a16="http://schemas.microsoft.com/office/drawing/2014/main" id="{4A5652DF-A51D-0B40-892D-4128DF845FCF}"/>
              </a:ext>
            </a:extLst>
          </p:cNvPr>
          <p:cNvSpPr/>
          <p:nvPr userDrawn="1"/>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dirty="0">
              <a:solidFill>
                <a:srgbClr val="FFFFFF"/>
              </a:solidFill>
              <a:latin typeface="Arial"/>
              <a:cs typeface="Arial"/>
            </a:endParaRPr>
          </a:p>
        </p:txBody>
      </p:sp>
      <p:pic>
        <p:nvPicPr>
          <p:cNvPr id="6" name="Picture 5">
            <a:extLst>
              <a:ext uri="{FF2B5EF4-FFF2-40B4-BE49-F238E27FC236}">
                <a16:creationId xmlns:a16="http://schemas.microsoft.com/office/drawing/2014/main" id="{2B96F959-27FE-FE45-9BBB-D9DD2CCC695E}"/>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8393811" y="4705350"/>
            <a:ext cx="521589" cy="211455"/>
          </a:xfrm>
          <a:prstGeom prst="rect">
            <a:avLst/>
          </a:prstGeom>
        </p:spPr>
      </p:pic>
      <p:pic>
        <p:nvPicPr>
          <p:cNvPr id="7" name="Picture 6" descr="IBMZ_PrimaryGraphic_V1-copy">
            <a:extLst>
              <a:ext uri="{FF2B5EF4-FFF2-40B4-BE49-F238E27FC236}">
                <a16:creationId xmlns:a16="http://schemas.microsoft.com/office/drawing/2014/main" id="{FA348DB7-993B-5D43-ABCA-3B37CD4E9206}"/>
              </a:ext>
            </a:extLst>
          </p:cNvPr>
          <p:cNvPicPr>
            <a:picLocks noChangeAspect="1" noChangeArrowheads="1"/>
          </p:cNvPicPr>
          <p:nvPr userDrawn="1"/>
        </p:nvPicPr>
        <p:blipFill>
          <a:blip r:embed="rId4" cstate="print"/>
          <a:srcRect/>
          <a:stretch>
            <a:fillRect/>
          </a:stretch>
        </p:blipFill>
        <p:spPr bwMode="auto">
          <a:xfrm>
            <a:off x="5790933" y="905466"/>
            <a:ext cx="2400857" cy="2999574"/>
          </a:xfrm>
          <a:prstGeom prst="rect">
            <a:avLst/>
          </a:prstGeom>
          <a:noFill/>
        </p:spPr>
      </p:pic>
    </p:spTree>
    <p:extLst>
      <p:ext uri="{BB962C8B-B14F-4D97-AF65-F5344CB8AC3E}">
        <p14:creationId xmlns:p14="http://schemas.microsoft.com/office/powerpoint/2010/main" val="808390811"/>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tx1"/>
                </a:solidFill>
              </a:defRPr>
            </a:lvl1pPr>
          </a:lstStyle>
          <a:p>
            <a:r>
              <a:rPr lang="en-US"/>
              <a:t>IBM Z &amp; IBM LinuxONE / IBM Hyper Protect Virtual Servers on-premises / © 2020 IBM Corporation</a:t>
            </a:r>
            <a:endParaRPr lang="en-US" dirty="0"/>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D0BE6F14-FF48-0F4F-A8AA-2E3F25371E4A}" type="slidenum">
              <a:rPr lang="en-US" smtClean="0"/>
              <a:pPr/>
              <a:t>‹#›</a:t>
            </a:fld>
            <a:endParaRPr lang="en-US" dirty="0"/>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4082337983"/>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a:t>IBM Z &amp; IBM LinuxONE / IBM Hyper Protect Virtual Servers on-premises / © 2020 IBM Corporation</a:t>
            </a:r>
            <a:endParaRPr lang="en-US" dirty="0"/>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175" algn="dec"/>
              </a:tabLst>
              <a:defRPr/>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17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8601838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tx1"/>
                </a:solidFill>
              </a:defRPr>
            </a:lvl1pPr>
          </a:lstStyle>
          <a:p>
            <a:r>
              <a:rPr lang="en-US"/>
              <a:t>IBM Z &amp; IBM LinuxONE / IBM Hyper Protect Virtual Servers on-premises / © 2020 IBM Corporation</a:t>
            </a:r>
            <a:endParaRPr lang="en-US" dirty="0"/>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1465468662"/>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tx1"/>
                </a:solidFill>
              </a:defRPr>
            </a:lvl1pPr>
          </a:lstStyle>
          <a:p>
            <a:r>
              <a:rPr lang="en-US"/>
              <a:t>IBM Z &amp; IBM LinuxONE / IBM Hyper Protect Virtual Servers on-premises / © 2020 IBM Corporation</a:t>
            </a:r>
            <a:endParaRPr lang="en-US" dirty="0"/>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tx1"/>
                </a:solidFill>
              </a:defRPr>
            </a:lvl1pPr>
          </a:lstStyle>
          <a:p>
            <a:r>
              <a:rPr lang="en-US" dirty="0"/>
              <a:t>Drag picture to placeholder or click icon to add</a:t>
            </a:r>
          </a:p>
        </p:txBody>
      </p:sp>
    </p:spTree>
    <p:extLst>
      <p:ext uri="{BB962C8B-B14F-4D97-AF65-F5344CB8AC3E}">
        <p14:creationId xmlns:p14="http://schemas.microsoft.com/office/powerpoint/2010/main" val="441198035"/>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6"/>
            <a:ext cx="8686800" cy="4473575"/>
          </a:xfrm>
        </p:spPr>
        <p:txBody>
          <a:bodyPr/>
          <a:lstStyle>
            <a:lvl1pPr>
              <a:lnSpc>
                <a:spcPct val="90000"/>
              </a:lnSpc>
              <a:defRPr sz="96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a:t>IBM Z &amp; IBM LinuxONE / IBM Hyper Protect Virtual Servers on-premises / © 2020 IBM Corporation</a:t>
            </a:r>
            <a:endParaRPr lang="en-US" dirty="0"/>
          </a:p>
        </p:txBody>
      </p:sp>
    </p:spTree>
    <p:extLst>
      <p:ext uri="{BB962C8B-B14F-4D97-AF65-F5344CB8AC3E}">
        <p14:creationId xmlns:p14="http://schemas.microsoft.com/office/powerpoint/2010/main" val="3641776511"/>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5187462" cy="4520805"/>
          </a:xfrm>
        </p:spPr>
        <p:txBody>
          <a:bodyPr/>
          <a:lstStyle>
            <a:lvl1pPr marL="117475" indent="-117475">
              <a:tabLst/>
              <a:defRPr>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tx1"/>
                </a:solidFill>
              </a:defRPr>
            </a:lvl1pPr>
          </a:lstStyle>
          <a:p>
            <a:r>
              <a:rPr lang="en-US"/>
              <a:t>IBM Z &amp; IBM LinuxONE / IBM Hyper Protect Virtual Servers on-premises / © 2020 IBM Corporation</a:t>
            </a:r>
            <a:endParaRPr lang="en-US" dirty="0"/>
          </a:p>
        </p:txBody>
      </p:sp>
    </p:spTree>
    <p:extLst>
      <p:ext uri="{BB962C8B-B14F-4D97-AF65-F5344CB8AC3E}">
        <p14:creationId xmlns:p14="http://schemas.microsoft.com/office/powerpoint/2010/main" val="137636473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a:t>IBM Z &amp; IBM LinuxONE / IBM Hyper Protect Virtual Servers on-premises / © 2020 IBM Corporation</a:t>
            </a:r>
            <a:endParaRPr lang="en-US" dirty="0"/>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0563"/>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34084054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6" name="Text Placeholder 1"/>
          <p:cNvSpPr>
            <a:spLocks noGrp="1"/>
          </p:cNvSpPr>
          <p:nvPr>
            <p:ph type="body" sz="quarter" idx="12"/>
          </p:nvPr>
        </p:nvSpPr>
        <p:spPr>
          <a:xfrm>
            <a:off x="219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
          <p:cNvSpPr>
            <a:spLocks noGrp="1"/>
          </p:cNvSpPr>
          <p:nvPr>
            <p:ph type="body" sz="quarter" idx="13"/>
          </p:nvPr>
        </p:nvSpPr>
        <p:spPr>
          <a:xfrm>
            <a:off x="2505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p:cNvSpPr>
            <a:spLocks noGrp="1"/>
          </p:cNvSpPr>
          <p:nvPr>
            <p:ph type="body" sz="quarter" idx="14"/>
          </p:nvPr>
        </p:nvSpPr>
        <p:spPr>
          <a:xfrm>
            <a:off x="4791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4"/>
          <p:cNvSpPr>
            <a:spLocks noGrp="1"/>
          </p:cNvSpPr>
          <p:nvPr>
            <p:ph type="body" sz="quarter" idx="15"/>
          </p:nvPr>
        </p:nvSpPr>
        <p:spPr>
          <a:xfrm>
            <a:off x="7077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IBM Z &amp; IBM LinuxONE / IBM Hyper Protect Virtual Servers on-premises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230125764"/>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a:t>IBM Z &amp; IBM LinuxONE / IBM Hyper Protect Virtual Servers on-premises / © 2020 IBM Corporation</a:t>
            </a:r>
            <a:endParaRPr lang="en-US" dirty="0"/>
          </a:p>
        </p:txBody>
      </p:sp>
      <p:sp>
        <p:nvSpPr>
          <p:cNvPr id="8" name="Text Placeholder 7"/>
          <p:cNvSpPr>
            <a:spLocks noGrp="1"/>
          </p:cNvSpPr>
          <p:nvPr>
            <p:ph type="body" sz="quarter" idx="12"/>
          </p:nvPr>
        </p:nvSpPr>
        <p:spPr>
          <a:xfrm>
            <a:off x="228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4800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0743201"/>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a:t>IBM Z &amp; IBM LinuxONE / IBM Hyper Protect Virtual Servers on-premises / © 2020 IBM Corporation</a:t>
            </a:r>
            <a:endParaRPr lang="en-US" dirty="0"/>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0"/>
            <a:ext cx="4114800" cy="3589655"/>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79631693"/>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a:t>IBM Z &amp; IBM LinuxONE / IBM Hyper Protect Virtual Servers on-premises / © 2020 IBM Corporation</a:t>
            </a:r>
            <a:endParaRPr lang="en-US" dirty="0"/>
          </a:p>
        </p:txBody>
      </p:sp>
      <p:sp>
        <p:nvSpPr>
          <p:cNvPr id="6" name="Content Placeholder 5"/>
          <p:cNvSpPr>
            <a:spLocks noGrp="1"/>
          </p:cNvSpPr>
          <p:nvPr>
            <p:ph sz="quarter" idx="12"/>
          </p:nvPr>
        </p:nvSpPr>
        <p:spPr>
          <a:xfrm>
            <a:off x="228600" y="995518"/>
            <a:ext cx="4114800" cy="3687607"/>
          </a:xfrm>
        </p:spPr>
        <p:txBody>
          <a:bodyPr/>
          <a:lstStyle>
            <a:lvl1pPr>
              <a:defRPr sz="2400"/>
            </a:lvl1pPr>
          </a:lstStyle>
          <a:p>
            <a:pPr lvl="0"/>
            <a:r>
              <a:rPr lang="en-US"/>
              <a:t>Click to edit Master text styles</a:t>
            </a:r>
          </a:p>
        </p:txBody>
      </p:sp>
      <p:sp>
        <p:nvSpPr>
          <p:cNvPr id="8" name="Content Placeholder 7"/>
          <p:cNvSpPr>
            <a:spLocks noGrp="1"/>
          </p:cNvSpPr>
          <p:nvPr>
            <p:ph sz="quarter" idx="13"/>
          </p:nvPr>
        </p:nvSpPr>
        <p:spPr>
          <a:xfrm>
            <a:off x="4800600" y="1116648"/>
            <a:ext cx="4114800" cy="3566477"/>
          </a:xfrm>
        </p:spPr>
        <p:txBody>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05006431"/>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a:t>IBM Z &amp; IBM LinuxONE / IBM Hyper Protect Virtual Servers on-premises / © 2020 IBM Corporation</a:t>
            </a:r>
            <a:endParaRPr lang="en-US" dirty="0"/>
          </a:p>
        </p:txBody>
      </p:sp>
      <p:sp>
        <p:nvSpPr>
          <p:cNvPr id="6" name="Text Placeholder 5"/>
          <p:cNvSpPr>
            <a:spLocks noGrp="1"/>
          </p:cNvSpPr>
          <p:nvPr>
            <p:ph type="body" sz="quarter" idx="12"/>
          </p:nvPr>
        </p:nvSpPr>
        <p:spPr>
          <a:xfrm>
            <a:off x="4800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69"/>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77834699"/>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dirty="0"/>
              <a:t>Drag picture to placeholder or click icon to add</a:t>
            </a:r>
          </a:p>
        </p:txBody>
      </p:sp>
      <p:sp>
        <p:nvSpPr>
          <p:cNvPr id="2" name="Title 1"/>
          <p:cNvSpPr>
            <a:spLocks noGrp="1"/>
          </p:cNvSpPr>
          <p:nvPr>
            <p:ph type="title"/>
          </p:nvPr>
        </p:nvSpPr>
        <p:spPr>
          <a:xfrm>
            <a:off x="228600" y="411480"/>
            <a:ext cx="4114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a:t>IBM Z &amp; IBM LinuxONE / IBM Hyper Protect Virtual Servers on-premises / © 2020 IBM Corporation</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7280"/>
            <a:ext cx="4114800" cy="358584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41681594"/>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4572000" y="0"/>
            <a:ext cx="4572000" cy="5143500"/>
          </a:xfrm>
        </p:spPr>
        <p:txBody>
          <a:bodyPr/>
          <a:lstStyle/>
          <a:p>
            <a:r>
              <a:rPr lang="en-US" dirty="0"/>
              <a:t>Drag picture to placeholder or click icon to add</a:t>
            </a:r>
          </a:p>
        </p:txBody>
      </p:sp>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a:t>IBM Z &amp; IBM LinuxONE / IBM Hyper Protect Virtual Servers on-premises / © 2020 IBM Corporation</a:t>
            </a:r>
            <a:endParaRPr lang="en-US" dirty="0"/>
          </a:p>
        </p:txBody>
      </p:sp>
      <p:sp>
        <p:nvSpPr>
          <p:cNvPr id="7" name="Text Placeholder 6"/>
          <p:cNvSpPr>
            <a:spLocks noGrp="1"/>
          </p:cNvSpPr>
          <p:nvPr>
            <p:ph type="body" sz="quarter" idx="14"/>
          </p:nvPr>
        </p:nvSpPr>
        <p:spPr>
          <a:xfrm>
            <a:off x="228600" y="1097279"/>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79"/>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39870356"/>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a:t>IBM Z &amp; IBM LinuxONE / IBM Hyper Protect Virtual Servers on-premises / © 2020 IBM Corporation</a:t>
            </a:r>
            <a:endParaRPr lang="en-US" dirty="0"/>
          </a:p>
        </p:txBody>
      </p:sp>
      <p:sp>
        <p:nvSpPr>
          <p:cNvPr id="6" name="Text Placeholder 5"/>
          <p:cNvSpPr>
            <a:spLocks noGrp="1"/>
          </p:cNvSpPr>
          <p:nvPr>
            <p:ph type="body" sz="quarter" idx="12"/>
          </p:nvPr>
        </p:nvSpPr>
        <p:spPr>
          <a:xfrm>
            <a:off x="4800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15971233"/>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a:t>IBM Z &amp; IBM LinuxONE / IBM Hyper Protect Virtual Servers on-premises / © 2020 IBM Corporation</a:t>
            </a:r>
            <a:endParaRPr lang="en-US" dirty="0"/>
          </a:p>
        </p:txBody>
      </p:sp>
      <p:sp>
        <p:nvSpPr>
          <p:cNvPr id="6" name="Text Placeholder 5"/>
          <p:cNvSpPr>
            <a:spLocks noGrp="1"/>
          </p:cNvSpPr>
          <p:nvPr>
            <p:ph type="body" sz="quarter" idx="12"/>
          </p:nvPr>
        </p:nvSpPr>
        <p:spPr>
          <a:xfrm>
            <a:off x="4800600" y="1111286"/>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556030177"/>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dirty="0"/>
              <a:t>Drag picture to placeholder or click icon to add</a:t>
            </a:r>
          </a:p>
        </p:txBody>
      </p:sp>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a:t>IBM Z &amp; IBM LinuxONE / IBM Hyper Protect Virtual Servers on-premises / © 2020 IBM Corporation</a:t>
            </a:r>
            <a:endParaRPr lang="en-US" dirty="0"/>
          </a:p>
        </p:txBody>
      </p:sp>
    </p:spTree>
    <p:extLst>
      <p:ext uri="{BB962C8B-B14F-4D97-AF65-F5344CB8AC3E}">
        <p14:creationId xmlns:p14="http://schemas.microsoft.com/office/powerpoint/2010/main" val="3498133843"/>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a:t>IBM Z &amp; IBM LinuxONE / IBM Hyper Protect Virtual Servers on-premises / © 2020 IBM Corporation</a:t>
            </a:r>
            <a:endParaRPr lang="en-US" dirty="0"/>
          </a:p>
        </p:txBody>
      </p:sp>
    </p:spTree>
    <p:extLst>
      <p:ext uri="{BB962C8B-B14F-4D97-AF65-F5344CB8AC3E}">
        <p14:creationId xmlns:p14="http://schemas.microsoft.com/office/powerpoint/2010/main" val="32582585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8" name="Text Placeholder"/>
          <p:cNvSpPr>
            <a:spLocks noGrp="1"/>
          </p:cNvSpPr>
          <p:nvPr>
            <p:ph type="body" sz="quarter" idx="13"/>
          </p:nvPr>
        </p:nvSpPr>
        <p:spPr>
          <a:xfrm>
            <a:off x="219456" y="1243584"/>
            <a:ext cx="4123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p:cNvSpPr>
            <a:spLocks noGrp="1"/>
          </p:cNvSpPr>
          <p:nvPr>
            <p:ph type="pic" sz="quarter" idx="14"/>
          </p:nvPr>
        </p:nvSpPr>
        <p:spPr>
          <a:xfrm>
            <a:off x="4572000" y="0"/>
            <a:ext cx="4572000" cy="5143500"/>
          </a:xfrm>
        </p:spPr>
        <p:txBody>
          <a:bodyPr lIns="91440" tIns="91440" rIns="91440" bIns="91440"/>
          <a:lstStyle/>
          <a:p>
            <a:r>
              <a:rPr lang="en-US"/>
              <a:t>Click icon to add picture</a:t>
            </a:r>
            <a:endParaRPr lang="en-US" dirty="0"/>
          </a:p>
        </p:txBody>
      </p:sp>
      <p:sp>
        <p:nvSpPr>
          <p:cNvPr id="3" name="Footer Placeholder"/>
          <p:cNvSpPr>
            <a:spLocks noGrp="1"/>
          </p:cNvSpPr>
          <p:nvPr>
            <p:ph type="ftr" sz="quarter" idx="10"/>
          </p:nvPr>
        </p:nvSpPr>
        <p:spPr/>
        <p:txBody>
          <a:bodyPr/>
          <a:lstStyle/>
          <a:p>
            <a:r>
              <a:rPr lang="en-US"/>
              <a:t>IBM Z &amp; IBM LinuxONE / IBM Hyper Protect Virtual Servers on-premises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8879900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8674240" cy="38100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a:t>IBM Z &amp; IBM LinuxONE / IBM Hyper Protect Virtual Servers on-premises / © 2020 IBM Corporation</a:t>
            </a:r>
            <a:endParaRPr lang="en-US" dirty="0"/>
          </a:p>
        </p:txBody>
      </p:sp>
    </p:spTree>
    <p:extLst>
      <p:ext uri="{BB962C8B-B14F-4D97-AF65-F5344CB8AC3E}">
        <p14:creationId xmlns:p14="http://schemas.microsoft.com/office/powerpoint/2010/main" val="1903077188"/>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a:xfrm>
            <a:off x="6858000" y="4832418"/>
            <a:ext cx="2057400" cy="137160"/>
          </a:xfrm>
        </p:spPr>
        <p:txBody>
          <a:bodyPr/>
          <a:lstStyle>
            <a:lvl1pPr>
              <a:defRPr>
                <a:solidFill>
                  <a:schemeClr val="bg2"/>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a:t>IBM Z &amp; IBM LinuxONE / IBM Hyper Protect Virtual Servers on-premises / © 2020 IBM Corporation</a:t>
            </a:r>
            <a:endParaRPr lang="en-US" dirty="0"/>
          </a:p>
        </p:txBody>
      </p:sp>
      <p:sp>
        <p:nvSpPr>
          <p:cNvPr id="12" name="Text Placeholder 11"/>
          <p:cNvSpPr>
            <a:spLocks noGrp="1"/>
          </p:cNvSpPr>
          <p:nvPr>
            <p:ph type="body" sz="quarter" idx="13"/>
          </p:nvPr>
        </p:nvSpPr>
        <p:spPr>
          <a:xfrm>
            <a:off x="228600" y="182880"/>
            <a:ext cx="4114800" cy="300037"/>
          </a:xfrm>
        </p:spPr>
        <p:txBody>
          <a:bodyPr/>
          <a:lstStyle>
            <a:lvl1pPr>
              <a:defRPr sz="1600"/>
            </a:lvl1pPr>
          </a:lstStyle>
          <a:p>
            <a:pPr lvl="0"/>
            <a:r>
              <a:rPr lang="en-US" dirty="0"/>
              <a:t>Click to edit Master text styles</a:t>
            </a:r>
          </a:p>
        </p:txBody>
      </p:sp>
      <p:sp>
        <p:nvSpPr>
          <p:cNvPr id="7" name="Text Placeholder 6"/>
          <p:cNvSpPr>
            <a:spLocks noGrp="1"/>
          </p:cNvSpPr>
          <p:nvPr>
            <p:ph type="body" sz="quarter" idx="14"/>
          </p:nvPr>
        </p:nvSpPr>
        <p:spPr>
          <a:xfrm>
            <a:off x="228600" y="1097280"/>
            <a:ext cx="4114800" cy="3488731"/>
          </a:xfrm>
        </p:spPr>
        <p:txBody>
          <a:bodyPr/>
          <a:lstStyle>
            <a:lvl1pPr>
              <a:defRPr sz="16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600" tIns="192024" rIns="228600" bIns="228600"/>
          <a:lstStyle>
            <a:lvl1pPr>
              <a:defRPr sz="1400">
                <a:solidFill>
                  <a:schemeClr val="bg2"/>
                </a:solidFill>
              </a:defRPr>
            </a:lvl1pPr>
          </a:lstStyle>
          <a:p>
            <a:pPr lvl="0"/>
            <a:r>
              <a:rPr lang="en-US" dirty="0"/>
              <a:t>Click to edit Master text styles</a:t>
            </a:r>
          </a:p>
        </p:txBody>
      </p:sp>
    </p:spTree>
    <p:extLst>
      <p:ext uri="{BB962C8B-B14F-4D97-AF65-F5344CB8AC3E}">
        <p14:creationId xmlns:p14="http://schemas.microsoft.com/office/powerpoint/2010/main" val="3559053667"/>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4572000" cy="2571750"/>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t>IBM Z &amp; IBM LinuxONE / IBM Hyper Protect Virtual Servers on-premises / © 2020 IBM Corporation</a:t>
            </a:r>
            <a:endParaRPr lang="en-US" dirty="0"/>
          </a:p>
        </p:txBody>
      </p:sp>
      <p:sp>
        <p:nvSpPr>
          <p:cNvPr id="8" name="Content Placeholder 7"/>
          <p:cNvSpPr>
            <a:spLocks noGrp="1"/>
          </p:cNvSpPr>
          <p:nvPr>
            <p:ph sz="quarter" idx="15"/>
          </p:nvPr>
        </p:nvSpPr>
        <p:spPr>
          <a:xfrm>
            <a:off x="6858000" y="0"/>
            <a:ext cx="2286000" cy="2571750"/>
          </a:xfrm>
          <a:solidFill>
            <a:schemeClr val="tx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1"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4218737496"/>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1" y="2571750"/>
            <a:ext cx="2285997"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2286000" cy="2571750"/>
          </a:xfrm>
          <a:solidFill>
            <a:schemeClr val="bg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t>IBM Z &amp; IBM LinuxONE / IBM Hyper Protect Virtual Servers on-premises / © 2020 IBM Corporation</a:t>
            </a:r>
            <a:endParaRPr lang="en-US" dirty="0"/>
          </a:p>
        </p:txBody>
      </p:sp>
      <p:sp>
        <p:nvSpPr>
          <p:cNvPr id="6" name="Title 5"/>
          <p:cNvSpPr>
            <a:spLocks noGrp="1"/>
          </p:cNvSpPr>
          <p:nvPr>
            <p:ph type="title"/>
          </p:nvPr>
        </p:nvSpPr>
        <p:spPr>
          <a:xfrm>
            <a:off x="-1"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106095197"/>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a:t>IBM Z &amp; IBM LinuxONE / IBM Hyper Protect Virtual Servers on-premises / © 2020 IBM Corporation</a:t>
            </a:r>
            <a:endParaRPr lang="en-US" dirty="0"/>
          </a:p>
        </p:txBody>
      </p:sp>
      <p:sp>
        <p:nvSpPr>
          <p:cNvPr id="6" name="Title 5"/>
          <p:cNvSpPr>
            <a:spLocks noGrp="1"/>
          </p:cNvSpPr>
          <p:nvPr>
            <p:ph type="title"/>
          </p:nvPr>
        </p:nvSpPr>
        <p:spPr>
          <a:xfrm>
            <a:off x="-1"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4294541347"/>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t>IBM Z &amp; IBM LinuxONE / IBM Hyper Protect Virtual Servers on-premises / © 2020 IBM Corporation</a:t>
            </a:r>
            <a:endParaRPr lang="en-US" dirty="0"/>
          </a:p>
        </p:txBody>
      </p:sp>
    </p:spTree>
    <p:extLst>
      <p:ext uri="{BB962C8B-B14F-4D97-AF65-F5344CB8AC3E}">
        <p14:creationId xmlns:p14="http://schemas.microsoft.com/office/powerpoint/2010/main" val="2369635675"/>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82880"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t>IBM Z &amp; IBM LinuxONE / IBM Hyper Protect Virtual Servers on-premises / © 2020 IBM Corporation</a:t>
            </a:r>
            <a:endParaRPr lang="en-US" dirty="0"/>
          </a:p>
        </p:txBody>
      </p:sp>
    </p:spTree>
    <p:extLst>
      <p:ext uri="{BB962C8B-B14F-4D97-AF65-F5344CB8AC3E}">
        <p14:creationId xmlns:p14="http://schemas.microsoft.com/office/powerpoint/2010/main" val="3420869208"/>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a:t>IBM Z &amp; IBM LinuxONE / IBM Hyper Protect Virtual Servers on-premises / © 2020 IBM Corporation</a:t>
            </a:r>
            <a:endParaRPr lang="en-US" dirty="0"/>
          </a:p>
        </p:txBody>
      </p:sp>
      <p:sp>
        <p:nvSpPr>
          <p:cNvPr id="6" name="Text Placeholder 5"/>
          <p:cNvSpPr>
            <a:spLocks noGrp="1"/>
          </p:cNvSpPr>
          <p:nvPr>
            <p:ph type="body" sz="quarter" idx="12"/>
          </p:nvPr>
        </p:nvSpPr>
        <p:spPr>
          <a:xfrm>
            <a:off x="228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09938972"/>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a:t>IBM Z &amp; IBM LinuxONE / IBM Hyper Protect Virtual Servers on-premises / © 2020 IBM Corporation</a:t>
            </a:r>
            <a:endParaRPr lang="en-US" dirty="0"/>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0"/>
            <a:ext cx="6400800" cy="3824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57770047"/>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a:t>IBM Z &amp; IBM LinuxONE / IBM Hyper Protect Virtual Servers on-premises / © 2020 IBM Corporation</a:t>
            </a:r>
            <a:endParaRPr lang="en-US" dirty="0"/>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4189498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p>
            <a:r>
              <a:rPr lang="en-US"/>
              <a:t>Click to edit Master title style</a:t>
            </a:r>
            <a:endParaRPr lang="en-US" dirty="0"/>
          </a:p>
        </p:txBody>
      </p:sp>
      <p:sp>
        <p:nvSpPr>
          <p:cNvPr id="6" name="Text Placeholder 1"/>
          <p:cNvSpPr>
            <a:spLocks noGrp="1"/>
          </p:cNvSpPr>
          <p:nvPr>
            <p:ph type="body" sz="quarter" idx="12"/>
          </p:nvPr>
        </p:nvSpPr>
        <p:spPr>
          <a:xfrm>
            <a:off x="4791456" y="201168"/>
            <a:ext cx="1837944" cy="42946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p:cNvSpPr>
            <a:spLocks noGrp="1"/>
          </p:cNvSpPr>
          <p:nvPr>
            <p:ph type="body" sz="quarter" idx="13"/>
          </p:nvPr>
        </p:nvSpPr>
        <p:spPr>
          <a:xfrm>
            <a:off x="7077456" y="201168"/>
            <a:ext cx="1837944" cy="42946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IBM Z &amp; IBM LinuxONE / IBM Hyper Protect Virtual Servers on-premises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787397416"/>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a:t>IBM Z &amp; IBM LinuxONE / IBM Hyper Protect Virtual Servers on-premises / © 2020 IBM Corporation</a:t>
            </a:r>
            <a:endParaRPr lang="en-US" dirty="0"/>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4572000" y="0"/>
            <a:ext cx="4572000" cy="5143500"/>
          </a:xfrm>
        </p:spPr>
        <p:txBody>
          <a:bodyPr/>
          <a:lstStyle/>
          <a:p>
            <a:r>
              <a:rPr lang="en-US" dirty="0"/>
              <a:t>Drag picture to placeholder or click icon to add</a:t>
            </a:r>
          </a:p>
        </p:txBody>
      </p:sp>
    </p:spTree>
    <p:extLst>
      <p:ext uri="{BB962C8B-B14F-4D97-AF65-F5344CB8AC3E}">
        <p14:creationId xmlns:p14="http://schemas.microsoft.com/office/powerpoint/2010/main" val="1631974514"/>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a:t>IBM Z &amp; IBM LinuxONE / IBM Hyper Protect Virtual Servers on-premises / © 2020 IBM Corporation</a:t>
            </a:r>
            <a:endParaRPr lang="en-US" dirty="0"/>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4700392" y="1090961"/>
            <a:ext cx="4215008" cy="3456432"/>
          </a:xfrm>
        </p:spPr>
        <p:txBody>
          <a:bodyPr/>
          <a:lstStyle>
            <a:lvl1pPr marL="117475" indent="-117475">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38430755"/>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a:t>IBM Z &amp; IBM LinuxONE / IBM Hyper Protect Virtual Servers on-premises / © 2020 IBM Corporation</a:t>
            </a:r>
            <a:endParaRPr lang="en-US" dirty="0"/>
          </a:p>
        </p:txBody>
      </p:sp>
      <p:sp>
        <p:nvSpPr>
          <p:cNvPr id="6" name="Text Placeholder 5"/>
          <p:cNvSpPr>
            <a:spLocks noGrp="1"/>
          </p:cNvSpPr>
          <p:nvPr>
            <p:ph type="body" sz="quarter" idx="12"/>
          </p:nvPr>
        </p:nvSpPr>
        <p:spPr>
          <a:xfrm>
            <a:off x="228600" y="192024"/>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5"/>
            <a:ext cx="6400800" cy="4597400"/>
          </a:xfrm>
        </p:spPr>
        <p:txBody>
          <a:bodyPr/>
          <a:lstStyle/>
          <a:p>
            <a:r>
              <a:rPr lang="en-US" dirty="0"/>
              <a:t>Click icon to add table</a:t>
            </a:r>
          </a:p>
        </p:txBody>
      </p:sp>
    </p:spTree>
    <p:extLst>
      <p:ext uri="{BB962C8B-B14F-4D97-AF65-F5344CB8AC3E}">
        <p14:creationId xmlns:p14="http://schemas.microsoft.com/office/powerpoint/2010/main" val="771183358"/>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a:t>IBM Z &amp; IBM LinuxONE / IBM Hyper Protect Virtual Servers on-premises / © 2020 IBM Corporation</a:t>
            </a:r>
            <a:endParaRPr lang="en-US" dirty="0"/>
          </a:p>
        </p:txBody>
      </p:sp>
    </p:spTree>
    <p:extLst>
      <p:ext uri="{BB962C8B-B14F-4D97-AF65-F5344CB8AC3E}">
        <p14:creationId xmlns:p14="http://schemas.microsoft.com/office/powerpoint/2010/main" val="1290344552"/>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642092538"/>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a:t>IBM Z &amp; IBM LinuxONE / IBM Hyper Protect Virtual Servers on-premises / © 2020 IBM Corporation</a:t>
            </a:r>
            <a:endParaRPr lang="en-US" dirty="0"/>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175" algn="dec"/>
              </a:tabLst>
              <a:defRPr sz="1100"/>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p:txBody>
      </p:sp>
    </p:spTree>
    <p:extLst>
      <p:ext uri="{BB962C8B-B14F-4D97-AF65-F5344CB8AC3E}">
        <p14:creationId xmlns:p14="http://schemas.microsoft.com/office/powerpoint/2010/main" val="71174912"/>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a:t>IBM Z &amp; IBM LinuxONE / IBM Hyper Protect Virtual Servers on-premises / © 2020 IBM Corporation</a:t>
            </a:r>
            <a:endParaRPr lang="en-US" dirty="0"/>
          </a:p>
        </p:txBody>
      </p:sp>
      <p:pic>
        <p:nvPicPr>
          <p:cNvPr id="5" name="Picture 4" descr="ibm_gry.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25953" y="2186150"/>
            <a:ext cx="1297608" cy="526097"/>
          </a:xfrm>
          <a:prstGeom prst="rect">
            <a:avLst/>
          </a:prstGeom>
        </p:spPr>
      </p:pic>
    </p:spTree>
    <p:extLst>
      <p:ext uri="{BB962C8B-B14F-4D97-AF65-F5344CB8AC3E}">
        <p14:creationId xmlns:p14="http://schemas.microsoft.com/office/powerpoint/2010/main" val="776152471"/>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4828032"/>
            <a:ext cx="6400800" cy="137160"/>
          </a:xfrm>
        </p:spPr>
        <p:txBody>
          <a:bodyPr/>
          <a:lstStyle>
            <a:lvl1pPr>
              <a:defRPr>
                <a:solidFill>
                  <a:schemeClr val="tx1"/>
                </a:solidFill>
              </a:defRPr>
            </a:lvl1pPr>
          </a:lstStyle>
          <a:p>
            <a:r>
              <a:rPr lang="en-US"/>
              <a:t>IBM Z &amp; IBM LinuxONE / IBM Hyper Protect Virtual Servers on-premises / © 2020 IBM Corporation</a:t>
            </a:r>
          </a:p>
        </p:txBody>
      </p:sp>
      <p:sp>
        <p:nvSpPr>
          <p:cNvPr id="4" name="Title 3"/>
          <p:cNvSpPr>
            <a:spLocks noGrp="1"/>
          </p:cNvSpPr>
          <p:nvPr>
            <p:ph type="title"/>
          </p:nvPr>
        </p:nvSpPr>
        <p:spPr>
          <a:xfrm>
            <a:off x="228600" y="203782"/>
            <a:ext cx="4114801" cy="4479344"/>
          </a:xfrm>
        </p:spPr>
        <p:txBody>
          <a:bodyPr/>
          <a:lstStyle>
            <a:lvl1pPr>
              <a:lnSpc>
                <a:spcPct val="90000"/>
              </a:lnSpc>
              <a:defRPr sz="2400" b="0">
                <a:solidFill>
                  <a:schemeClr val="tx1"/>
                </a:solidFill>
              </a:defRPr>
            </a:lvl1pPr>
          </a:lstStyle>
          <a:p>
            <a:r>
              <a:rPr lang="en-US"/>
              <a:t>Click to edit Master title style</a:t>
            </a:r>
            <a:endParaRPr lang="en-US" dirty="0"/>
          </a:p>
        </p:txBody>
      </p:sp>
      <p:pic>
        <p:nvPicPr>
          <p:cNvPr id="8" name="Picture 7" descr="ibm_gry.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393812" y="4705335"/>
            <a:ext cx="521589" cy="211471"/>
          </a:xfrm>
          <a:prstGeom prst="rect">
            <a:avLst/>
          </a:prstGeom>
        </p:spPr>
      </p:pic>
      <p:sp>
        <p:nvSpPr>
          <p:cNvPr id="5" name="Rectangle 4">
            <a:extLst>
              <a:ext uri="{FF2B5EF4-FFF2-40B4-BE49-F238E27FC236}">
                <a16:creationId xmlns:a16="http://schemas.microsoft.com/office/drawing/2014/main" id="{4A5652DF-A51D-0B40-892D-4128DF845FCF}"/>
              </a:ext>
            </a:extLst>
          </p:cNvPr>
          <p:cNvSpPr/>
          <p:nvPr userDrawn="1"/>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err="1">
              <a:solidFill>
                <a:srgbClr val="FFFFFF"/>
              </a:solidFill>
              <a:latin typeface="Arial"/>
              <a:cs typeface="Arial"/>
            </a:endParaRPr>
          </a:p>
        </p:txBody>
      </p:sp>
      <p:pic>
        <p:nvPicPr>
          <p:cNvPr id="6" name="Picture 5">
            <a:extLst>
              <a:ext uri="{FF2B5EF4-FFF2-40B4-BE49-F238E27FC236}">
                <a16:creationId xmlns:a16="http://schemas.microsoft.com/office/drawing/2014/main" id="{2B96F959-27FE-FE45-9BBB-D9DD2CCC695E}"/>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8393812" y="4705351"/>
            <a:ext cx="521589" cy="211455"/>
          </a:xfrm>
          <a:prstGeom prst="rect">
            <a:avLst/>
          </a:prstGeom>
        </p:spPr>
      </p:pic>
      <p:pic>
        <p:nvPicPr>
          <p:cNvPr id="9" name="Picture 8">
            <a:extLst>
              <a:ext uri="{FF2B5EF4-FFF2-40B4-BE49-F238E27FC236}">
                <a16:creationId xmlns:a16="http://schemas.microsoft.com/office/drawing/2014/main" id="{42FF9881-F926-9644-A5A3-17A4169BD300}"/>
              </a:ext>
            </a:extLst>
          </p:cNvPr>
          <p:cNvPicPr>
            <a:picLocks noChangeAspect="1"/>
          </p:cNvPicPr>
          <p:nvPr userDrawn="1"/>
        </p:nvPicPr>
        <p:blipFill>
          <a:blip r:embed="rId4"/>
          <a:stretch>
            <a:fillRect/>
          </a:stretch>
        </p:blipFill>
        <p:spPr>
          <a:xfrm>
            <a:off x="4577255" y="1744994"/>
            <a:ext cx="4561491" cy="1653513"/>
          </a:xfrm>
          <a:prstGeom prst="rect">
            <a:avLst/>
          </a:prstGeom>
        </p:spPr>
      </p:pic>
    </p:spTree>
    <p:extLst>
      <p:ext uri="{BB962C8B-B14F-4D97-AF65-F5344CB8AC3E}">
        <p14:creationId xmlns:p14="http://schemas.microsoft.com/office/powerpoint/2010/main" val="176114320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tx1"/>
                </a:solidFill>
              </a:defRPr>
            </a:lvl1pPr>
          </a:lstStyle>
          <a:p>
            <a:r>
              <a:rPr lang="en-US"/>
              <a:t>IBM Z &amp; IBM LinuxONE / IBM Hyper Protect Virtual Servers on-premises / © 2020 IBM Corporation</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1527475919"/>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IBM Z &amp; IBM LinuxONE / IBM Hyper Protect Virtual Servers on-premises / © 2020 IBM Corporation</a:t>
            </a:r>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076" algn="dec"/>
              </a:tabLst>
              <a:defRPr/>
            </a:lvl1pPr>
            <a:lvl2pPr marL="173034" indent="-173034">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076"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1100"/>
              </a:spcBef>
              <a:spcAft>
                <a:spcPts val="0"/>
              </a:spcAft>
              <a:buClrTx/>
              <a:buSzTx/>
              <a:buFont typeface="Arial"/>
              <a:buNone/>
              <a:tabLst>
                <a:tab pos="40232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1278444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text (split background)">
    <p:spTree>
      <p:nvGrpSpPr>
        <p:cNvPr id="1" name=""/>
        <p:cNvGrpSpPr/>
        <p:nvPr/>
      </p:nvGrpSpPr>
      <p:grpSpPr>
        <a:xfrm>
          <a:off x="0" y="0"/>
          <a:ext cx="0" cy="0"/>
          <a:chOff x="0" y="0"/>
          <a:chExt cx="0" cy="0"/>
        </a:xfrm>
      </p:grpSpPr>
      <p:sp>
        <p:nvSpPr>
          <p:cNvPr id="2" name="Title"/>
          <p:cNvSpPr>
            <a:spLocks noGrp="1"/>
          </p:cNvSpPr>
          <p:nvPr>
            <p:ph type="title"/>
          </p:nvPr>
        </p:nvSpPr>
        <p:spPr>
          <a:xfrm>
            <a:off x="210313" y="201168"/>
            <a:ext cx="4142164" cy="4294632"/>
          </a:xfrm>
        </p:spPr>
        <p:txBody>
          <a:bodyPr/>
          <a:lstStyle/>
          <a:p>
            <a:r>
              <a:rPr lang="en-US"/>
              <a:t>Click to edit Master title style</a:t>
            </a:r>
            <a:endParaRPr lang="en-US" dirty="0"/>
          </a:p>
        </p:txBody>
      </p:sp>
      <p:sp>
        <p:nvSpPr>
          <p:cNvPr id="7" name="Cool gray 10 rectangle">
            <a:extLst>
              <a:ext uri="{FF2B5EF4-FFF2-40B4-BE49-F238E27FC236}">
                <a16:creationId xmlns:a16="http://schemas.microsoft.com/office/drawing/2014/main" id="{838ABCAC-D266-7244-9068-DAD3FE4E7CA7}"/>
              </a:ext>
              <a:ext uri="{C183D7F6-B498-43B3-948B-1728B52AA6E4}">
                <adec:decorative xmlns:adec="http://schemas.microsoft.com/office/drawing/2017/decorative" val="1"/>
              </a:ext>
            </a:extLst>
          </p:cNvPr>
          <p:cNvSpPr/>
          <p:nvPr userDrawn="1"/>
        </p:nvSpPr>
        <p:spPr>
          <a:xfrm>
            <a:off x="4572000" y="0"/>
            <a:ext cx="4572000" cy="5143500"/>
          </a:xfrm>
          <a:prstGeom prst="rect">
            <a:avLst/>
          </a:prstGeom>
          <a:solidFill>
            <a:srgbClr val="F3F3F3"/>
          </a:solidFill>
        </p:spPr>
        <p:txBody>
          <a:bodyPr wrap="square" lIns="0" tIns="0" rIns="0" bIns="0" rtlCol="0" anchor="ctr">
            <a:noAutofit/>
          </a:bodyPr>
          <a:lstStyle/>
          <a:p>
            <a:pPr algn="ctr"/>
            <a:endParaRPr lang="en-US" sz="1200" b="0" i="0" dirty="0">
              <a:solidFill>
                <a:srgbClr val="FFFFFF"/>
              </a:solidFill>
              <a:latin typeface="+mn-lt"/>
              <a:cs typeface="Arial"/>
            </a:endParaRPr>
          </a:p>
        </p:txBody>
      </p:sp>
      <p:sp>
        <p:nvSpPr>
          <p:cNvPr id="6" name="Text Placeholder"/>
          <p:cNvSpPr>
            <a:spLocks noGrp="1"/>
          </p:cNvSpPr>
          <p:nvPr>
            <p:ph type="body" sz="quarter" idx="12"/>
          </p:nvPr>
        </p:nvSpPr>
        <p:spPr>
          <a:xfrm>
            <a:off x="4791456" y="201168"/>
            <a:ext cx="4123944" cy="4294632"/>
          </a:xfrm>
        </p:spPr>
        <p:txBody>
          <a:bodyPr/>
          <a:lstStyle>
            <a:lvl1pP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IBM Z &amp; IBM LinuxONE / IBM Hyper Protect Virtual Servers on-premises / © 2020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052878026"/>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3"/>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en-US"/>
              <a:t>IBM Z &amp; IBM LinuxONE / IBM Hyper Protect Virtual Servers on-premises / © 2020 IBM Corporation</a:t>
            </a:r>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317659837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3"/>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en-US"/>
              <a:t>IBM Z &amp; IBM LinuxONE / IBM Hyper Protect Virtual Servers on-premises / © 2020 IBM Corporation</a:t>
            </a:r>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tx1"/>
                </a:solidFill>
              </a:defRPr>
            </a:lvl1pPr>
          </a:lstStyle>
          <a:p>
            <a:r>
              <a:rPr lang="en-US"/>
              <a:t>Drag picture to placeholder or click icon to add</a:t>
            </a:r>
          </a:p>
        </p:txBody>
      </p:sp>
    </p:spTree>
    <p:extLst>
      <p:ext uri="{BB962C8B-B14F-4D97-AF65-F5344CB8AC3E}">
        <p14:creationId xmlns:p14="http://schemas.microsoft.com/office/powerpoint/2010/main" val="963866118"/>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7"/>
            <a:ext cx="8686800" cy="4473575"/>
          </a:xfrm>
        </p:spPr>
        <p:txBody>
          <a:bodyPr/>
          <a:lstStyle>
            <a:lvl1pPr>
              <a:lnSpc>
                <a:spcPct val="90000"/>
              </a:lnSpc>
              <a:defRPr sz="96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IBM Z &amp; IBM LinuxONE / IBM Hyper Protect Virtual Servers on-premises / © 2020 IBM Corporation</a:t>
            </a:r>
          </a:p>
        </p:txBody>
      </p:sp>
    </p:spTree>
    <p:extLst>
      <p:ext uri="{BB962C8B-B14F-4D97-AF65-F5344CB8AC3E}">
        <p14:creationId xmlns:p14="http://schemas.microsoft.com/office/powerpoint/2010/main" val="2493068789"/>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9"/>
            <a:ext cx="5187462" cy="4520805"/>
          </a:xfrm>
        </p:spPr>
        <p:txBody>
          <a:bodyPr/>
          <a:lstStyle>
            <a:lvl1pPr marL="117472" indent="-117472">
              <a:tabLst/>
              <a:defRPr>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en-US"/>
              <a:t>IBM Z &amp; IBM LinuxONE / IBM Hyper Protect Virtual Servers on-premises / © 2020 IBM Corporation</a:t>
            </a:r>
          </a:p>
        </p:txBody>
      </p:sp>
    </p:spTree>
    <p:extLst>
      <p:ext uri="{BB962C8B-B14F-4D97-AF65-F5344CB8AC3E}">
        <p14:creationId xmlns:p14="http://schemas.microsoft.com/office/powerpoint/2010/main" val="3461275754"/>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IBM Z &amp; IBM LinuxONE / IBM Hyper Protect Virtual Servers on-premises / © 2020 IBM Corporation</a:t>
            </a:r>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0564"/>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1766777934"/>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IBM Z &amp; IBM LinuxONE / IBM Hyper Protect Virtual Servers on-premises / © 2020 IBM Corporation</a:t>
            </a:r>
          </a:p>
        </p:txBody>
      </p:sp>
      <p:sp>
        <p:nvSpPr>
          <p:cNvPr id="8" name="Text Placeholder 7"/>
          <p:cNvSpPr>
            <a:spLocks noGrp="1"/>
          </p:cNvSpPr>
          <p:nvPr>
            <p:ph type="body" sz="quarter" idx="12"/>
          </p:nvPr>
        </p:nvSpPr>
        <p:spPr>
          <a:xfrm>
            <a:off x="228600" y="1124713"/>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4800600" y="1124713"/>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27759653"/>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IBM Z &amp; IBM LinuxONE / IBM Hyper Protect Virtual Servers on-premises / © 2020 IBM Corporation</a:t>
            </a:r>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1"/>
            <a:ext cx="4114800" cy="3589655"/>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6870532"/>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IBM Z &amp; IBM LinuxONE / IBM Hyper Protect Virtual Servers on-premises / © 2020 IBM Corporation</a:t>
            </a:r>
          </a:p>
        </p:txBody>
      </p:sp>
      <p:sp>
        <p:nvSpPr>
          <p:cNvPr id="6" name="Content Placeholder 5"/>
          <p:cNvSpPr>
            <a:spLocks noGrp="1"/>
          </p:cNvSpPr>
          <p:nvPr>
            <p:ph sz="quarter" idx="12"/>
          </p:nvPr>
        </p:nvSpPr>
        <p:spPr>
          <a:xfrm>
            <a:off x="228600" y="995519"/>
            <a:ext cx="4114800" cy="3687607"/>
          </a:xfrm>
        </p:spPr>
        <p:txBody>
          <a:bodyPr/>
          <a:lstStyle>
            <a:lvl1pPr>
              <a:defRPr sz="2400"/>
            </a:lvl1pPr>
          </a:lstStyle>
          <a:p>
            <a:pPr lvl="0"/>
            <a:r>
              <a:rPr lang="en-US"/>
              <a:t>Click to edit Master text styles</a:t>
            </a:r>
          </a:p>
        </p:txBody>
      </p:sp>
      <p:sp>
        <p:nvSpPr>
          <p:cNvPr id="8" name="Content Placeholder 7"/>
          <p:cNvSpPr>
            <a:spLocks noGrp="1"/>
          </p:cNvSpPr>
          <p:nvPr>
            <p:ph sz="quarter" idx="13"/>
          </p:nvPr>
        </p:nvSpPr>
        <p:spPr>
          <a:xfrm>
            <a:off x="4800600" y="1116649"/>
            <a:ext cx="4114800" cy="3566477"/>
          </a:xfrm>
        </p:spPr>
        <p:txBody>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8221675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IBM Z &amp; IBM LinuxONE / IBM Hyper Protect Virtual Servers on-premises / © 2020 IBM Corporation</a:t>
            </a:r>
          </a:p>
        </p:txBody>
      </p:sp>
      <p:sp>
        <p:nvSpPr>
          <p:cNvPr id="6" name="Text Placeholder 5"/>
          <p:cNvSpPr>
            <a:spLocks noGrp="1"/>
          </p:cNvSpPr>
          <p:nvPr>
            <p:ph type="body" sz="quarter" idx="12"/>
          </p:nvPr>
        </p:nvSpPr>
        <p:spPr>
          <a:xfrm>
            <a:off x="4800600" y="1093470"/>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0"/>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70"/>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70"/>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25181497"/>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411480"/>
            <a:ext cx="4114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IBM Z &amp; IBM LinuxONE / IBM Hyper Protect Virtual Servers on-premises / © 2020 IBM Corporation</a:t>
            </a:r>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7281"/>
            <a:ext cx="4114800" cy="358584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637198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p>
            <a:r>
              <a:rPr lang="en-US"/>
              <a:t>Click to edit Master title style</a:t>
            </a:r>
            <a:endParaRPr lang="en-US" dirty="0"/>
          </a:p>
        </p:txBody>
      </p:sp>
      <p:sp>
        <p:nvSpPr>
          <p:cNvPr id="7" name="Picture Placeholder"/>
          <p:cNvSpPr>
            <a:spLocks noGrp="1"/>
          </p:cNvSpPr>
          <p:nvPr>
            <p:ph type="pic" sz="quarter" idx="14"/>
          </p:nvPr>
        </p:nvSpPr>
        <p:spPr>
          <a:xfrm>
            <a:off x="4572000" y="0"/>
            <a:ext cx="4572000" cy="5143500"/>
          </a:xfrm>
        </p:spPr>
        <p:txBody>
          <a:bodyPr lIns="91440" tIns="91440" rIns="91440" bIns="91440"/>
          <a:lstStyle/>
          <a:p>
            <a:r>
              <a:rPr lang="en-US"/>
              <a:t>Click icon to add picture</a:t>
            </a:r>
            <a:endParaRPr lang="en-US" dirty="0"/>
          </a:p>
        </p:txBody>
      </p:sp>
      <p:sp>
        <p:nvSpPr>
          <p:cNvPr id="3" name="Footer Placeholder"/>
          <p:cNvSpPr>
            <a:spLocks noGrp="1"/>
          </p:cNvSpPr>
          <p:nvPr>
            <p:ph type="ftr" sz="quarter" idx="10"/>
          </p:nvPr>
        </p:nvSpPr>
        <p:spPr/>
        <p:txBody>
          <a:bodyPr/>
          <a:lstStyle/>
          <a:p>
            <a:r>
              <a:rPr lang="en-US"/>
              <a:t>IBM Z &amp; IBM LinuxONE / IBM Hyper Protect Virtual Servers on-premises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556030312"/>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IBM Z &amp; IBM LinuxONE / IBM Hyper Protect Virtual Servers on-premises / © 2020 IBM Corporation</a:t>
            </a:r>
          </a:p>
        </p:txBody>
      </p:sp>
      <p:sp>
        <p:nvSpPr>
          <p:cNvPr id="7" name="Text Placeholder 6"/>
          <p:cNvSpPr>
            <a:spLocks noGrp="1"/>
          </p:cNvSpPr>
          <p:nvPr>
            <p:ph type="body" sz="quarter" idx="14"/>
          </p:nvPr>
        </p:nvSpPr>
        <p:spPr>
          <a:xfrm>
            <a:off x="228600" y="1097280"/>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80"/>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74162766"/>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IBM Z &amp; IBM LinuxONE / IBM Hyper Protect Virtual Servers on-premises / © 2020 IBM Corporation</a:t>
            </a:r>
          </a:p>
        </p:txBody>
      </p:sp>
      <p:sp>
        <p:nvSpPr>
          <p:cNvPr id="6" name="Text Placeholder 5"/>
          <p:cNvSpPr>
            <a:spLocks noGrp="1"/>
          </p:cNvSpPr>
          <p:nvPr>
            <p:ph type="body" sz="quarter" idx="12"/>
          </p:nvPr>
        </p:nvSpPr>
        <p:spPr>
          <a:xfrm>
            <a:off x="4800600" y="1097281"/>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097281"/>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21384139"/>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IBM Z &amp; IBM LinuxONE / IBM Hyper Protect Virtual Servers on-premises / © 2020 IBM Corporation</a:t>
            </a:r>
          </a:p>
        </p:txBody>
      </p:sp>
      <p:sp>
        <p:nvSpPr>
          <p:cNvPr id="6" name="Text Placeholder 5"/>
          <p:cNvSpPr>
            <a:spLocks noGrp="1"/>
          </p:cNvSpPr>
          <p:nvPr>
            <p:ph type="body" sz="quarter" idx="12"/>
          </p:nvPr>
        </p:nvSpPr>
        <p:spPr>
          <a:xfrm>
            <a:off x="4800600" y="1111287"/>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2332823896"/>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9"/>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IBM Z &amp; IBM LinuxONE / IBM Hyper Protect Virtual Servers on-premises / © 2020 IBM Corporation</a:t>
            </a:r>
          </a:p>
        </p:txBody>
      </p:sp>
    </p:spTree>
    <p:extLst>
      <p:ext uri="{BB962C8B-B14F-4D97-AF65-F5344CB8AC3E}">
        <p14:creationId xmlns:p14="http://schemas.microsoft.com/office/powerpoint/2010/main" val="2045213792"/>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9"/>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IBM Z &amp; IBM LinuxONE / IBM Hyper Protect Virtual Servers on-premises / © 2020 IBM Corporation</a:t>
            </a:r>
          </a:p>
        </p:txBody>
      </p:sp>
    </p:spTree>
    <p:extLst>
      <p:ext uri="{BB962C8B-B14F-4D97-AF65-F5344CB8AC3E}">
        <p14:creationId xmlns:p14="http://schemas.microsoft.com/office/powerpoint/2010/main" val="3883632459"/>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8674240" cy="38100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IBM Z &amp; IBM LinuxONE / IBM Hyper Protect Virtual Servers on-premises / © 2020 IBM Corporation</a:t>
            </a:r>
          </a:p>
        </p:txBody>
      </p:sp>
    </p:spTree>
    <p:extLst>
      <p:ext uri="{BB962C8B-B14F-4D97-AF65-F5344CB8AC3E}">
        <p14:creationId xmlns:p14="http://schemas.microsoft.com/office/powerpoint/2010/main" val="3180568959"/>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a:xfrm>
            <a:off x="6858000" y="4832418"/>
            <a:ext cx="2057400" cy="137160"/>
          </a:xfrm>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IBM Z &amp; IBM LinuxONE / IBM Hyper Protect Virtual Servers on-premises / © 2020 IBM Corporation</a:t>
            </a:r>
          </a:p>
        </p:txBody>
      </p:sp>
      <p:sp>
        <p:nvSpPr>
          <p:cNvPr id="12" name="Text Placeholder 11"/>
          <p:cNvSpPr>
            <a:spLocks noGrp="1"/>
          </p:cNvSpPr>
          <p:nvPr>
            <p:ph type="body" sz="quarter" idx="13"/>
          </p:nvPr>
        </p:nvSpPr>
        <p:spPr>
          <a:xfrm>
            <a:off x="228600" y="182881"/>
            <a:ext cx="4114800" cy="300037"/>
          </a:xfrm>
        </p:spPr>
        <p:txBody>
          <a:bodyPr/>
          <a:lstStyle>
            <a:lvl1pPr>
              <a:defRPr sz="1600"/>
            </a:lvl1pPr>
          </a:lstStyle>
          <a:p>
            <a:pPr lvl="0"/>
            <a:r>
              <a:rPr lang="en-US" dirty="0"/>
              <a:t>Click to edit Master text styles</a:t>
            </a:r>
          </a:p>
        </p:txBody>
      </p:sp>
      <p:sp>
        <p:nvSpPr>
          <p:cNvPr id="7" name="Text Placeholder 6"/>
          <p:cNvSpPr>
            <a:spLocks noGrp="1"/>
          </p:cNvSpPr>
          <p:nvPr>
            <p:ph type="body" sz="quarter" idx="14"/>
          </p:nvPr>
        </p:nvSpPr>
        <p:spPr>
          <a:xfrm>
            <a:off x="228600" y="1097281"/>
            <a:ext cx="4114800" cy="3488731"/>
          </a:xfrm>
        </p:spPr>
        <p:txBody>
          <a:bodyPr/>
          <a:lstStyle>
            <a:lvl1pPr>
              <a:defRPr sz="16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600" tIns="192024" rIns="228600" bIns="228600"/>
          <a:lstStyle>
            <a:lvl1pPr>
              <a:defRPr sz="1400">
                <a:solidFill>
                  <a:schemeClr val="bg2"/>
                </a:solidFill>
              </a:defRPr>
            </a:lvl1pPr>
          </a:lstStyle>
          <a:p>
            <a:pPr lvl="0"/>
            <a:r>
              <a:rPr lang="en-US" dirty="0"/>
              <a:t>Click to edit Master text styles</a:t>
            </a:r>
          </a:p>
        </p:txBody>
      </p:sp>
    </p:spTree>
    <p:extLst>
      <p:ext uri="{BB962C8B-B14F-4D97-AF65-F5344CB8AC3E}">
        <p14:creationId xmlns:p14="http://schemas.microsoft.com/office/powerpoint/2010/main" val="39565835"/>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4572000" cy="2571750"/>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t>IBM Z &amp; IBM LinuxONE / IBM Hyper Protect Virtual Servers on-premises / © 2020 IBM Corporation</a:t>
            </a:r>
          </a:p>
        </p:txBody>
      </p:sp>
      <p:sp>
        <p:nvSpPr>
          <p:cNvPr id="8" name="Content Placeholder 7"/>
          <p:cNvSpPr>
            <a:spLocks noGrp="1"/>
          </p:cNvSpPr>
          <p:nvPr>
            <p:ph sz="quarter" idx="15"/>
          </p:nvPr>
        </p:nvSpPr>
        <p:spPr>
          <a:xfrm>
            <a:off x="6858000" y="0"/>
            <a:ext cx="2286000" cy="2571750"/>
          </a:xfrm>
          <a:solidFill>
            <a:schemeClr val="tx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0"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218022075"/>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2" y="2571750"/>
            <a:ext cx="2285997"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2286000" cy="2571750"/>
          </a:xfrm>
          <a:solidFill>
            <a:schemeClr val="bg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t>IBM Z &amp; IBM LinuxONE / IBM Hyper Protect Virtual Servers on-premises / © 2020 IBM Corporation</a:t>
            </a:r>
          </a:p>
        </p:txBody>
      </p:sp>
      <p:sp>
        <p:nvSpPr>
          <p:cNvPr id="6" name="Title 5"/>
          <p:cNvSpPr>
            <a:spLocks noGrp="1"/>
          </p:cNvSpPr>
          <p:nvPr>
            <p:ph type="title"/>
          </p:nvPr>
        </p:nvSpPr>
        <p:spPr>
          <a:xfrm>
            <a:off x="0"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3056463167"/>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IBM Z &amp; IBM LinuxONE / IBM Hyper Protect Virtual Servers on-premises / © 2020 IBM Corporation</a:t>
            </a:r>
          </a:p>
        </p:txBody>
      </p:sp>
      <p:sp>
        <p:nvSpPr>
          <p:cNvPr id="6" name="Title 5"/>
          <p:cNvSpPr>
            <a:spLocks noGrp="1"/>
          </p:cNvSpPr>
          <p:nvPr>
            <p:ph type="title"/>
          </p:nvPr>
        </p:nvSpPr>
        <p:spPr>
          <a:xfrm>
            <a:off x="0"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97008081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p>
            <a:r>
              <a:rPr lang="en-US"/>
              <a:t>Click to edit Master title style</a:t>
            </a:r>
            <a:endParaRPr lang="en-US" dirty="0"/>
          </a:p>
        </p:txBody>
      </p:sp>
      <p:sp>
        <p:nvSpPr>
          <p:cNvPr id="3" name="Footer Placeholder"/>
          <p:cNvSpPr>
            <a:spLocks noGrp="1"/>
          </p:cNvSpPr>
          <p:nvPr>
            <p:ph type="ftr" sz="quarter" idx="10"/>
          </p:nvPr>
        </p:nvSpPr>
        <p:spPr/>
        <p:txBody>
          <a:bodyPr/>
          <a:lstStyle/>
          <a:p>
            <a:r>
              <a:rPr lang="en-US"/>
              <a:t>IBM Z &amp; IBM LinuxONE / IBM Hyper Protect Virtual Servers on-premises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125712793"/>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t>IBM Z &amp; IBM LinuxONE / IBM Hyper Protect Virtual Servers on-premises / © 2020 IBM Corporation</a:t>
            </a:r>
          </a:p>
        </p:txBody>
      </p:sp>
    </p:spTree>
    <p:extLst>
      <p:ext uri="{BB962C8B-B14F-4D97-AF65-F5344CB8AC3E}">
        <p14:creationId xmlns:p14="http://schemas.microsoft.com/office/powerpoint/2010/main" val="2223174772"/>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82880"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t>IBM Z &amp; IBM LinuxONE / IBM Hyper Protect Virtual Servers on-premises / © 2020 IBM Corporation</a:t>
            </a:r>
          </a:p>
        </p:txBody>
      </p:sp>
    </p:spTree>
    <p:extLst>
      <p:ext uri="{BB962C8B-B14F-4D97-AF65-F5344CB8AC3E}">
        <p14:creationId xmlns:p14="http://schemas.microsoft.com/office/powerpoint/2010/main" val="3243373846"/>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IBM Z &amp; IBM LinuxONE / IBM Hyper Protect Virtual Servers on-premises / © 2020 IBM Corporation</a:t>
            </a:r>
          </a:p>
        </p:txBody>
      </p:sp>
      <p:sp>
        <p:nvSpPr>
          <p:cNvPr id="6" name="Text Placeholder 5"/>
          <p:cNvSpPr>
            <a:spLocks noGrp="1"/>
          </p:cNvSpPr>
          <p:nvPr>
            <p:ph type="body" sz="quarter" idx="12"/>
          </p:nvPr>
        </p:nvSpPr>
        <p:spPr>
          <a:xfrm>
            <a:off x="228600" y="1097281"/>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85848173"/>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IBM Z &amp; IBM LinuxONE / IBM Hyper Protect Virtual Servers on-premises / © 2020 IBM Corporation</a:t>
            </a:r>
          </a:p>
        </p:txBody>
      </p:sp>
      <p:sp>
        <p:nvSpPr>
          <p:cNvPr id="7" name="Text Placeholder 6"/>
          <p:cNvSpPr>
            <a:spLocks noGrp="1"/>
          </p:cNvSpPr>
          <p:nvPr>
            <p:ph type="body" sz="quarter" idx="12"/>
          </p:nvPr>
        </p:nvSpPr>
        <p:spPr>
          <a:xfrm>
            <a:off x="228600" y="1116489"/>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1"/>
            <a:ext cx="6400800" cy="3824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70986104"/>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IBM Z &amp; IBM LinuxONE / IBM Hyper Protect Virtual Servers on-premises / © 2020 IBM Corporation</a:t>
            </a:r>
          </a:p>
        </p:txBody>
      </p:sp>
      <p:sp>
        <p:nvSpPr>
          <p:cNvPr id="7" name="Text Placeholder 6"/>
          <p:cNvSpPr>
            <a:spLocks noGrp="1"/>
          </p:cNvSpPr>
          <p:nvPr>
            <p:ph type="body" sz="quarter" idx="12"/>
          </p:nvPr>
        </p:nvSpPr>
        <p:spPr>
          <a:xfrm>
            <a:off x="228600" y="1116489"/>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92217387"/>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IBM Z &amp; IBM LinuxONE / IBM Hyper Protect Virtual Servers on-premises / © 2020 IBM Corporation</a:t>
            </a:r>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566720530"/>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IBM Z &amp; IBM LinuxONE / IBM Hyper Protect Virtual Servers on-premises / © 2020 IBM Corporation</a:t>
            </a:r>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4700392" y="1090961"/>
            <a:ext cx="4215008" cy="3456432"/>
          </a:xfrm>
        </p:spPr>
        <p:txBody>
          <a:bodyPr/>
          <a:lstStyle>
            <a:lvl1pPr marL="117472" indent="-117472">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5886779"/>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IBM Z &amp; IBM LinuxONE / IBM Hyper Protect Virtual Servers on-premises / © 2020 IBM Corporation</a:t>
            </a:r>
          </a:p>
        </p:txBody>
      </p:sp>
      <p:sp>
        <p:nvSpPr>
          <p:cNvPr id="6" name="Text Placeholder 5"/>
          <p:cNvSpPr>
            <a:spLocks noGrp="1"/>
          </p:cNvSpPr>
          <p:nvPr>
            <p:ph type="body" sz="quarter" idx="12"/>
          </p:nvPr>
        </p:nvSpPr>
        <p:spPr>
          <a:xfrm>
            <a:off x="228600" y="192025"/>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6"/>
            <a:ext cx="6400800" cy="4597400"/>
          </a:xfrm>
        </p:spPr>
        <p:txBody>
          <a:bodyPr/>
          <a:lstStyle/>
          <a:p>
            <a:r>
              <a:rPr lang="en-US"/>
              <a:t>Click icon to add table</a:t>
            </a:r>
          </a:p>
        </p:txBody>
      </p:sp>
    </p:spTree>
    <p:extLst>
      <p:ext uri="{BB962C8B-B14F-4D97-AF65-F5344CB8AC3E}">
        <p14:creationId xmlns:p14="http://schemas.microsoft.com/office/powerpoint/2010/main" val="733774126"/>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IBM Z &amp; IBM LinuxONE / IBM Hyper Protect Virtual Servers on-premises / © 2020 IBM Corporation</a:t>
            </a:r>
          </a:p>
        </p:txBody>
      </p:sp>
    </p:spTree>
    <p:extLst>
      <p:ext uri="{BB962C8B-B14F-4D97-AF65-F5344CB8AC3E}">
        <p14:creationId xmlns:p14="http://schemas.microsoft.com/office/powerpoint/2010/main" val="2192840556"/>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73662109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3" name="Footer Placeholder"/>
          <p:cNvSpPr>
            <a:spLocks noGrp="1"/>
          </p:cNvSpPr>
          <p:nvPr>
            <p:ph type="ftr" sz="quarter" idx="10"/>
          </p:nvPr>
        </p:nvSpPr>
        <p:spPr/>
        <p:txBody>
          <a:bodyPr/>
          <a:lstStyle/>
          <a:p>
            <a:r>
              <a:rPr lang="en-US"/>
              <a:t>IBM Z &amp; IBM LinuxONE / IBM Hyper Protect Virtual Servers on-premises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880521267"/>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IBM Z &amp; IBM LinuxONE / IBM Hyper Protect Virtual Servers on-premises / © 2020 IBM Corporation</a:t>
            </a:r>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076" algn="dec"/>
              </a:tabLst>
              <a:defRPr sz="1100"/>
            </a:lvl1pPr>
            <a:lvl2pPr marL="173034" indent="-173034">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dirty="0"/>
              <a:t>Click to edit Master text styles</a:t>
            </a:r>
          </a:p>
        </p:txBody>
      </p:sp>
    </p:spTree>
    <p:extLst>
      <p:ext uri="{BB962C8B-B14F-4D97-AF65-F5344CB8AC3E}">
        <p14:creationId xmlns:p14="http://schemas.microsoft.com/office/powerpoint/2010/main" val="2447165422"/>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IBM Z &amp; IBM LinuxONE / IBM Hyper Protect Virtual Servers on-premises / © 2020 IBM Corporation</a:t>
            </a:r>
          </a:p>
        </p:txBody>
      </p:sp>
      <p:pic>
        <p:nvPicPr>
          <p:cNvPr id="5" name="Picture 4" descr="ibm_gry.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25953" y="2186151"/>
            <a:ext cx="1297608" cy="526097"/>
          </a:xfrm>
          <a:prstGeom prst="rect">
            <a:avLst/>
          </a:prstGeom>
        </p:spPr>
      </p:pic>
    </p:spTree>
    <p:extLst>
      <p:ext uri="{BB962C8B-B14F-4D97-AF65-F5344CB8AC3E}">
        <p14:creationId xmlns:p14="http://schemas.microsoft.com/office/powerpoint/2010/main" val="1030441119"/>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2928290475"/>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899575586"/>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0100"/>
          </a:xfrm>
        </p:spPr>
        <p:txBody>
          <a:bodyPr/>
          <a:lstStyle/>
          <a:p>
            <a:r>
              <a:rPr lang="en-US"/>
              <a:t>Click to edit Master title style</a:t>
            </a:r>
            <a:endParaRPr lang="en-US" dirty="0"/>
          </a:p>
        </p:txBody>
      </p:sp>
      <p:sp>
        <p:nvSpPr>
          <p:cNvPr id="8" name="Text Placeholder 1"/>
          <p:cNvSpPr>
            <a:spLocks noGrp="1"/>
          </p:cNvSpPr>
          <p:nvPr>
            <p:ph type="body" sz="quarter" idx="13"/>
          </p:nvPr>
        </p:nvSpPr>
        <p:spPr>
          <a:xfrm>
            <a:off x="219456" y="1243584"/>
            <a:ext cx="4123944" cy="3252216"/>
          </a:xfrm>
        </p:spPr>
        <p:txBody>
          <a:bodyPr/>
          <a:lstStyle>
            <a:lvl1pPr>
              <a:spcBef>
                <a:spcPts val="0"/>
              </a:spcBef>
              <a:defRPr/>
            </a:lvl1pPr>
            <a:lvl2pPr marL="0" indent="0">
              <a:spcBef>
                <a:spcPts val="0"/>
              </a:spcBef>
              <a:buNone/>
              <a:defRPr/>
            </a:lvl2pPr>
            <a:lvl3pPr marL="0" indent="0">
              <a:spcBef>
                <a:spcPts val="0"/>
              </a:spcBef>
              <a:buNone/>
              <a:tabLst/>
              <a:defRPr/>
            </a:lvl3pPr>
            <a:lvl4pPr marL="0" indent="0">
              <a:spcBef>
                <a:spcPts val="0"/>
              </a:spcBef>
              <a:buNone/>
              <a:tabLst/>
              <a:defRPr/>
            </a:lvl4pPr>
            <a:lvl5pPr marL="0" indent="0">
              <a:spcBef>
                <a:spcPts val="0"/>
              </a:spcBef>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p:cNvSpPr>
            <a:spLocks noGrp="1"/>
          </p:cNvSpPr>
          <p:nvPr>
            <p:ph type="body" sz="quarter" idx="12"/>
          </p:nvPr>
        </p:nvSpPr>
        <p:spPr>
          <a:xfrm>
            <a:off x="4791456" y="1243584"/>
            <a:ext cx="4123944" cy="3252216"/>
          </a:xfrm>
        </p:spPr>
        <p:txBody>
          <a:bodyPr/>
          <a:lstStyle>
            <a:lvl1pPr>
              <a:spcBef>
                <a:spcPts val="0"/>
              </a:spcBef>
              <a:defRPr/>
            </a:lvl1pPr>
            <a:lvl2pPr marL="0" indent="0">
              <a:spcBef>
                <a:spcPts val="0"/>
              </a:spcBef>
              <a:buNone/>
              <a:defRPr/>
            </a:lvl2pPr>
            <a:lvl3pPr marL="0" indent="0">
              <a:spcBef>
                <a:spcPts val="0"/>
              </a:spcBef>
              <a:buNone/>
              <a:tabLst/>
              <a:defRPr/>
            </a:lvl3pPr>
            <a:lvl4pPr marL="0" indent="0">
              <a:spcBef>
                <a:spcPts val="0"/>
              </a:spcBef>
              <a:buNone/>
              <a:tabLst/>
              <a:defRPr/>
            </a:lvl4pPr>
            <a:lvl5pPr marL="0" indent="0">
              <a:spcBef>
                <a:spcPts val="0"/>
              </a:spcBef>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43795086"/>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p:cNvSpPr>
            <a:spLocks noGrp="1"/>
          </p:cNvSpPr>
          <p:nvPr>
            <p:ph type="title"/>
          </p:nvPr>
        </p:nvSpPr>
        <p:spPr>
          <a:xfrm>
            <a:off x="219456" y="219456"/>
            <a:ext cx="4133088" cy="804672"/>
          </a:xfrm>
        </p:spPr>
        <p:txBody>
          <a:bodyPr/>
          <a:lstStyle>
            <a:lvl1pPr>
              <a:defRPr sz="1600"/>
            </a:lvl1pPr>
          </a:lstStyle>
          <a:p>
            <a:r>
              <a:rPr lang="en-US"/>
              <a:t>Click to edit Master title style</a:t>
            </a:r>
            <a:endParaRPr lang="en-US" dirty="0"/>
          </a:p>
        </p:txBody>
      </p:sp>
      <p:sp>
        <p:nvSpPr>
          <p:cNvPr id="6" name="Text Placeholder"/>
          <p:cNvSpPr>
            <a:spLocks noGrp="1"/>
          </p:cNvSpPr>
          <p:nvPr>
            <p:ph type="body" sz="quarter" idx="12"/>
          </p:nvPr>
        </p:nvSpPr>
        <p:spPr>
          <a:xfrm>
            <a:off x="137160" y="1133856"/>
            <a:ext cx="4206240" cy="3361944"/>
          </a:xfrm>
        </p:spPr>
        <p:txBody>
          <a:bodyPr/>
          <a:lstStyle>
            <a:lvl1pPr>
              <a:lnSpc>
                <a:spcPct val="90000"/>
              </a:lnSpc>
              <a:defRPr sz="9600" b="1"/>
            </a:lvl1pPr>
          </a:lstStyle>
          <a:p>
            <a:pPr lvl="0"/>
            <a:r>
              <a:rPr lang="en-US"/>
              <a:t>Edit Master text styles</a:t>
            </a:r>
          </a:p>
        </p:txBody>
      </p:sp>
    </p:spTree>
    <p:extLst>
      <p:ext uri="{BB962C8B-B14F-4D97-AF65-F5344CB8AC3E}">
        <p14:creationId xmlns:p14="http://schemas.microsoft.com/office/powerpoint/2010/main" val="3959913408"/>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2" name="Title"/>
          <p:cNvSpPr>
            <a:spLocks noGrp="1"/>
          </p:cNvSpPr>
          <p:nvPr>
            <p:ph type="title"/>
          </p:nvPr>
        </p:nvSpPr>
        <p:spPr>
          <a:xfrm>
            <a:off x="219456" y="219456"/>
            <a:ext cx="4133088" cy="804672"/>
          </a:xfrm>
        </p:spPr>
        <p:txBody>
          <a:bodyPr/>
          <a:lstStyle>
            <a:lvl1pPr>
              <a:defRPr sz="1600"/>
            </a:lvl1pPr>
          </a:lstStyle>
          <a:p>
            <a:r>
              <a:rPr lang="en-US"/>
              <a:t>Click to edit Master title style</a:t>
            </a:r>
            <a:endParaRPr lang="en-US" dirty="0"/>
          </a:p>
        </p:txBody>
      </p:sp>
      <p:sp>
        <p:nvSpPr>
          <p:cNvPr id="6" name="Text Placeholder"/>
          <p:cNvSpPr>
            <a:spLocks noGrp="1"/>
          </p:cNvSpPr>
          <p:nvPr>
            <p:ph type="body" sz="quarter" idx="12"/>
          </p:nvPr>
        </p:nvSpPr>
        <p:spPr>
          <a:xfrm>
            <a:off x="137160" y="1133856"/>
            <a:ext cx="4206240" cy="3361944"/>
          </a:xfrm>
        </p:spPr>
        <p:txBody>
          <a:bodyPr/>
          <a:lstStyle>
            <a:lvl1pPr>
              <a:lnSpc>
                <a:spcPct val="90000"/>
              </a:lnSpc>
              <a:defRPr sz="9600" b="1"/>
            </a:lvl1pPr>
          </a:lstStyle>
          <a:p>
            <a:pPr lvl="0"/>
            <a:r>
              <a:rPr lang="en-US"/>
              <a:t>Edit Master text styles</a:t>
            </a:r>
          </a:p>
        </p:txBody>
      </p:sp>
      <p:sp>
        <p:nvSpPr>
          <p:cNvPr id="7" name="Picture Placeholder">
            <a:extLst>
              <a:ext uri="{C183D7F6-B498-43B3-948B-1728B52AA6E4}">
                <adec:decorative xmlns:adec="http://schemas.microsoft.com/office/drawing/2017/decorative" val="1"/>
              </a:ext>
            </a:extLst>
          </p:cNvPr>
          <p:cNvSpPr>
            <a:spLocks noGrp="1"/>
          </p:cNvSpPr>
          <p:nvPr>
            <p:ph type="pic" sz="quarter" idx="13"/>
          </p:nvPr>
        </p:nvSpPr>
        <p:spPr>
          <a:xfrm>
            <a:off x="4572000" y="0"/>
            <a:ext cx="4572000" cy="5143500"/>
          </a:xfrm>
        </p:spPr>
        <p:txBody>
          <a:bodyPr lIns="91440" tIns="91440" rIns="91440" bIns="91440"/>
          <a:lstStyle>
            <a:lvl1pPr>
              <a:defRPr baseline="0"/>
            </a:lvl1pPr>
          </a:lstStyle>
          <a:p>
            <a:r>
              <a:rPr lang="en-US"/>
              <a:t>Click icon to add picture</a:t>
            </a:r>
            <a:endParaRPr lang="en-US" dirty="0"/>
          </a:p>
        </p:txBody>
      </p:sp>
    </p:spTree>
    <p:extLst>
      <p:ext uri="{BB962C8B-B14F-4D97-AF65-F5344CB8AC3E}">
        <p14:creationId xmlns:p14="http://schemas.microsoft.com/office/powerpoint/2010/main" val="2176179434"/>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p:cNvSpPr>
            <a:spLocks noGrp="1"/>
          </p:cNvSpPr>
          <p:nvPr>
            <p:ph type="title"/>
          </p:nvPr>
        </p:nvSpPr>
        <p:spPr>
          <a:xfrm>
            <a:off x="137161" y="91440"/>
            <a:ext cx="8778172" cy="4404360"/>
          </a:xfrm>
        </p:spPr>
        <p:txBody>
          <a:bodyPr/>
          <a:lstStyle>
            <a:lvl1pPr>
              <a:defRPr sz="9600" b="1"/>
            </a:lvl1pPr>
          </a:lstStyle>
          <a:p>
            <a:r>
              <a:rPr lang="en-US"/>
              <a:t>Click to edit Master title style</a:t>
            </a:r>
            <a:endParaRPr lang="en-US" dirty="0"/>
          </a:p>
        </p:txBody>
      </p:sp>
    </p:spTree>
    <p:extLst>
      <p:ext uri="{BB962C8B-B14F-4D97-AF65-F5344CB8AC3E}">
        <p14:creationId xmlns:p14="http://schemas.microsoft.com/office/powerpoint/2010/main" val="151869652"/>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p:cNvSpPr>
            <a:spLocks noGrp="1"/>
          </p:cNvSpPr>
          <p:nvPr>
            <p:ph type="title"/>
          </p:nvPr>
        </p:nvSpPr>
        <p:spPr>
          <a:xfrm>
            <a:off x="210313" y="201168"/>
            <a:ext cx="5562535" cy="4294632"/>
          </a:xfrm>
        </p:spPr>
        <p:txBody>
          <a:bodyPr/>
          <a:lstStyle/>
          <a:p>
            <a:r>
              <a:rPr lang="en-US"/>
              <a:t>Click to edit Master title style</a:t>
            </a:r>
            <a:endParaRPr lang="en-US" dirty="0"/>
          </a:p>
        </p:txBody>
      </p:sp>
    </p:spTree>
    <p:extLst>
      <p:ext uri="{BB962C8B-B14F-4D97-AF65-F5344CB8AC3E}">
        <p14:creationId xmlns:p14="http://schemas.microsoft.com/office/powerpoint/2010/main" val="3849843662"/>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p>
            <a:r>
              <a:rPr lang="en-US"/>
              <a:t>Click to edit Master title style</a:t>
            </a:r>
            <a:endParaRPr lang="en-US" dirty="0"/>
          </a:p>
        </p:txBody>
      </p:sp>
      <p:sp>
        <p:nvSpPr>
          <p:cNvPr id="6" name="Text Placeholder"/>
          <p:cNvSpPr>
            <a:spLocks noGrp="1"/>
          </p:cNvSpPr>
          <p:nvPr>
            <p:ph type="body" sz="quarter" idx="12"/>
          </p:nvPr>
        </p:nvSpPr>
        <p:spPr>
          <a:xfrm>
            <a:off x="4791456" y="201168"/>
            <a:ext cx="4123944" cy="429463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1082725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9" name="Content Placeholder 1"/>
          <p:cNvSpPr>
            <a:spLocks noGrp="1"/>
          </p:cNvSpPr>
          <p:nvPr>
            <p:ph sz="quarter" idx="17"/>
          </p:nvPr>
        </p:nvSpPr>
        <p:spPr>
          <a:xfrm>
            <a:off x="4572000" y="0"/>
            <a:ext cx="2286000" cy="2571750"/>
          </a:xfrm>
          <a:solidFill>
            <a:schemeClr val="accent2"/>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0" name="Content Placeholder 2"/>
          <p:cNvSpPr>
            <a:spLocks noGrp="1"/>
          </p:cNvSpPr>
          <p:nvPr>
            <p:ph sz="quarter" idx="18"/>
          </p:nvPr>
        </p:nvSpPr>
        <p:spPr>
          <a:xfrm>
            <a:off x="6858000" y="0"/>
            <a:ext cx="2286000" cy="2571750"/>
          </a:xfrm>
          <a:solidFill>
            <a:srgbClr val="061F80"/>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2" name="Content Placeholder 3"/>
          <p:cNvSpPr>
            <a:spLocks noGrp="1"/>
          </p:cNvSpPr>
          <p:nvPr>
            <p:ph sz="quarter" idx="19"/>
          </p:nvPr>
        </p:nvSpPr>
        <p:spPr>
          <a:xfrm>
            <a:off x="4572000" y="2570163"/>
            <a:ext cx="4572000" cy="2573337"/>
          </a:xfrm>
          <a:solidFill>
            <a:srgbClr val="0530AD"/>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8" name="Text Placeholder"/>
          <p:cNvSpPr>
            <a:spLocks noGrp="1"/>
          </p:cNvSpPr>
          <p:nvPr>
            <p:ph type="body" sz="quarter" idx="13"/>
          </p:nvPr>
        </p:nvSpPr>
        <p:spPr>
          <a:xfrm>
            <a:off x="219456" y="1243584"/>
            <a:ext cx="4123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IBM Z &amp; IBM LinuxONE / IBM Hyper Protect Virtual Servers on-premises / © 2020 IBM Corporation</a:t>
            </a:r>
            <a:endParaRPr lang="en-US" dirty="0"/>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7290107"/>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8" name="Text Placeholder"/>
          <p:cNvSpPr>
            <a:spLocks noGrp="1"/>
          </p:cNvSpPr>
          <p:nvPr>
            <p:ph type="body" sz="quarter" idx="13"/>
          </p:nvPr>
        </p:nvSpPr>
        <p:spPr>
          <a:xfrm>
            <a:off x="219456" y="1243584"/>
            <a:ext cx="4123944"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p:cNvSpPr>
            <a:spLocks noGrp="1"/>
          </p:cNvSpPr>
          <p:nvPr>
            <p:ph type="body" sz="quarter" idx="12"/>
          </p:nvPr>
        </p:nvSpPr>
        <p:spPr>
          <a:xfrm>
            <a:off x="4791457" y="1243584"/>
            <a:ext cx="4123876"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07494838"/>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7" name="Content Placeholder"/>
          <p:cNvSpPr>
            <a:spLocks noGrp="1"/>
          </p:cNvSpPr>
          <p:nvPr>
            <p:ph sz="quarter" idx="13"/>
          </p:nvPr>
        </p:nvSpPr>
        <p:spPr>
          <a:xfrm>
            <a:off x="210312" y="1216152"/>
            <a:ext cx="4142232" cy="3279648"/>
          </a:xfrm>
        </p:spPr>
        <p:txBody>
          <a:bodyPr/>
          <a:lstStyle>
            <a:lvl1pPr>
              <a:defRPr sz="2400"/>
            </a:lvl1pPr>
          </a:lstStyle>
          <a:p>
            <a:pPr lvl="0"/>
            <a:r>
              <a:rPr lang="en-US"/>
              <a:t>Edit Master text styles</a:t>
            </a:r>
          </a:p>
        </p:txBody>
      </p:sp>
      <p:sp>
        <p:nvSpPr>
          <p:cNvPr id="6" name="Text Placeholder"/>
          <p:cNvSpPr>
            <a:spLocks noGrp="1"/>
          </p:cNvSpPr>
          <p:nvPr>
            <p:ph type="body" sz="quarter" idx="12"/>
          </p:nvPr>
        </p:nvSpPr>
        <p:spPr>
          <a:xfrm>
            <a:off x="4791456" y="1243584"/>
            <a:ext cx="4123944"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02631918"/>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6" name="Text Placeholder 1"/>
          <p:cNvSpPr>
            <a:spLocks noGrp="1"/>
          </p:cNvSpPr>
          <p:nvPr>
            <p:ph type="body" sz="quarter" idx="12"/>
          </p:nvPr>
        </p:nvSpPr>
        <p:spPr>
          <a:xfrm>
            <a:off x="219456" y="1243584"/>
            <a:ext cx="1837944"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
          <p:cNvSpPr>
            <a:spLocks noGrp="1"/>
          </p:cNvSpPr>
          <p:nvPr>
            <p:ph type="body" sz="quarter" idx="13"/>
          </p:nvPr>
        </p:nvSpPr>
        <p:spPr>
          <a:xfrm>
            <a:off x="2505456" y="1243584"/>
            <a:ext cx="1837944"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p:cNvSpPr>
            <a:spLocks noGrp="1"/>
          </p:cNvSpPr>
          <p:nvPr>
            <p:ph type="body" sz="quarter" idx="14"/>
          </p:nvPr>
        </p:nvSpPr>
        <p:spPr>
          <a:xfrm>
            <a:off x="4791456" y="1243584"/>
            <a:ext cx="1837944"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4"/>
          <p:cNvSpPr>
            <a:spLocks noGrp="1"/>
          </p:cNvSpPr>
          <p:nvPr>
            <p:ph type="body" sz="quarter" idx="15"/>
          </p:nvPr>
        </p:nvSpPr>
        <p:spPr>
          <a:xfrm>
            <a:off x="7077456" y="1243584"/>
            <a:ext cx="1837944"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99756797"/>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8" name="Text Placeholder"/>
          <p:cNvSpPr>
            <a:spLocks noGrp="1"/>
          </p:cNvSpPr>
          <p:nvPr>
            <p:ph type="body" sz="quarter" idx="13"/>
          </p:nvPr>
        </p:nvSpPr>
        <p:spPr>
          <a:xfrm>
            <a:off x="219456" y="1243584"/>
            <a:ext cx="4123944"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p:cNvSpPr>
            <a:spLocks noGrp="1"/>
          </p:cNvSpPr>
          <p:nvPr>
            <p:ph type="pic" sz="quarter" idx="14"/>
          </p:nvPr>
        </p:nvSpPr>
        <p:spPr>
          <a:xfrm>
            <a:off x="4572000" y="0"/>
            <a:ext cx="4572000" cy="5143500"/>
          </a:xfrm>
        </p:spPr>
        <p:txBody>
          <a:bodyPr lIns="91440" tIns="91440" rIns="91440" bIns="91440"/>
          <a:lstStyle/>
          <a:p>
            <a:r>
              <a:rPr lang="en-US"/>
              <a:t>Click icon to add picture</a:t>
            </a:r>
            <a:endParaRPr lang="en-US" dirty="0"/>
          </a:p>
        </p:txBody>
      </p:sp>
    </p:spTree>
    <p:extLst>
      <p:ext uri="{BB962C8B-B14F-4D97-AF65-F5344CB8AC3E}">
        <p14:creationId xmlns:p14="http://schemas.microsoft.com/office/powerpoint/2010/main" val="4163913204"/>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p>
            <a:r>
              <a:rPr lang="en-US"/>
              <a:t>Click to edit Master title style</a:t>
            </a:r>
            <a:endParaRPr lang="en-US" dirty="0"/>
          </a:p>
        </p:txBody>
      </p:sp>
      <p:sp>
        <p:nvSpPr>
          <p:cNvPr id="6" name="Text Placeholder 1"/>
          <p:cNvSpPr>
            <a:spLocks noGrp="1"/>
          </p:cNvSpPr>
          <p:nvPr>
            <p:ph type="body" sz="quarter" idx="12"/>
          </p:nvPr>
        </p:nvSpPr>
        <p:spPr>
          <a:xfrm>
            <a:off x="4791456" y="201168"/>
            <a:ext cx="1837944" cy="429463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p:cNvSpPr>
            <a:spLocks noGrp="1"/>
          </p:cNvSpPr>
          <p:nvPr>
            <p:ph type="body" sz="quarter" idx="13"/>
          </p:nvPr>
        </p:nvSpPr>
        <p:spPr>
          <a:xfrm>
            <a:off x="7077456" y="201168"/>
            <a:ext cx="1837944" cy="429463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87596591"/>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title, text (split background)">
    <p:spTree>
      <p:nvGrpSpPr>
        <p:cNvPr id="1" name=""/>
        <p:cNvGrpSpPr/>
        <p:nvPr/>
      </p:nvGrpSpPr>
      <p:grpSpPr>
        <a:xfrm>
          <a:off x="0" y="0"/>
          <a:ext cx="0" cy="0"/>
          <a:chOff x="0" y="0"/>
          <a:chExt cx="0" cy="0"/>
        </a:xfrm>
      </p:grpSpPr>
      <p:sp>
        <p:nvSpPr>
          <p:cNvPr id="2" name="Title"/>
          <p:cNvSpPr>
            <a:spLocks noGrp="1"/>
          </p:cNvSpPr>
          <p:nvPr>
            <p:ph type="title"/>
          </p:nvPr>
        </p:nvSpPr>
        <p:spPr>
          <a:xfrm>
            <a:off x="210313" y="201168"/>
            <a:ext cx="4142164" cy="4294632"/>
          </a:xfrm>
        </p:spPr>
        <p:txBody>
          <a:bodyPr/>
          <a:lstStyle/>
          <a:p>
            <a:r>
              <a:rPr lang="en-US"/>
              <a:t>Click to edit Master title style</a:t>
            </a:r>
            <a:endParaRPr lang="en-US" dirty="0"/>
          </a:p>
        </p:txBody>
      </p:sp>
      <p:sp>
        <p:nvSpPr>
          <p:cNvPr id="7" name="Cool gray 10 rectangle">
            <a:extLst>
              <a:ext uri="{FF2B5EF4-FFF2-40B4-BE49-F238E27FC236}">
                <a16:creationId xmlns:a16="http://schemas.microsoft.com/office/drawing/2014/main" id="{838ABCAC-D266-7244-9068-DAD3FE4E7CA7}"/>
              </a:ext>
              <a:ext uri="{C183D7F6-B498-43B3-948B-1728B52AA6E4}">
                <adec:decorative xmlns:adec="http://schemas.microsoft.com/office/drawing/2017/decorative" val="1"/>
              </a:ext>
            </a:extLst>
          </p:cNvPr>
          <p:cNvSpPr/>
          <p:nvPr userDrawn="1"/>
        </p:nvSpPr>
        <p:spPr>
          <a:xfrm>
            <a:off x="4572000" y="0"/>
            <a:ext cx="4572000" cy="5143500"/>
          </a:xfrm>
          <a:prstGeom prst="rect">
            <a:avLst/>
          </a:prstGeom>
          <a:solidFill>
            <a:srgbClr val="F3F3F3"/>
          </a:solidFill>
        </p:spPr>
        <p:txBody>
          <a:bodyPr wrap="square" lIns="0" tIns="0" rIns="0" bIns="0" rtlCol="0" anchor="ctr">
            <a:noAutofit/>
          </a:bodyPr>
          <a:lstStyle/>
          <a:p>
            <a:pPr algn="ctr"/>
            <a:endParaRPr lang="en-US" sz="1200" b="0" i="0" dirty="0">
              <a:solidFill>
                <a:srgbClr val="FFFFFF"/>
              </a:solidFill>
              <a:latin typeface="+mn-lt"/>
              <a:cs typeface="Arial"/>
            </a:endParaRPr>
          </a:p>
        </p:txBody>
      </p:sp>
      <p:sp>
        <p:nvSpPr>
          <p:cNvPr id="6" name="Text Placeholder"/>
          <p:cNvSpPr>
            <a:spLocks noGrp="1"/>
          </p:cNvSpPr>
          <p:nvPr>
            <p:ph type="body" sz="quarter" idx="12"/>
          </p:nvPr>
        </p:nvSpPr>
        <p:spPr>
          <a:xfrm>
            <a:off x="4791456" y="201168"/>
            <a:ext cx="4123944" cy="4294632"/>
          </a:xfrm>
        </p:spPr>
        <p:txBody>
          <a:bodyPr/>
          <a:lstStyle>
            <a:lvl1pP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71880967"/>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p>
            <a:r>
              <a:rPr lang="en-US"/>
              <a:t>Click to edit Master title style</a:t>
            </a:r>
            <a:endParaRPr lang="en-US" dirty="0"/>
          </a:p>
        </p:txBody>
      </p:sp>
      <p:sp>
        <p:nvSpPr>
          <p:cNvPr id="7" name="Picture Placeholder"/>
          <p:cNvSpPr>
            <a:spLocks noGrp="1"/>
          </p:cNvSpPr>
          <p:nvPr>
            <p:ph type="pic" sz="quarter" idx="14"/>
          </p:nvPr>
        </p:nvSpPr>
        <p:spPr>
          <a:xfrm>
            <a:off x="4572000" y="0"/>
            <a:ext cx="4572000" cy="5143500"/>
          </a:xfrm>
        </p:spPr>
        <p:txBody>
          <a:bodyPr lIns="91440" tIns="91440" rIns="91440" bIns="91440"/>
          <a:lstStyle/>
          <a:p>
            <a:r>
              <a:rPr lang="en-US"/>
              <a:t>Click icon to add picture</a:t>
            </a:r>
            <a:endParaRPr lang="en-US" dirty="0"/>
          </a:p>
        </p:txBody>
      </p:sp>
    </p:spTree>
    <p:extLst>
      <p:ext uri="{BB962C8B-B14F-4D97-AF65-F5344CB8AC3E}">
        <p14:creationId xmlns:p14="http://schemas.microsoft.com/office/powerpoint/2010/main" val="585502936"/>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p>
            <a:r>
              <a:rPr lang="en-US"/>
              <a:t>Click to edit Master title style</a:t>
            </a:r>
            <a:endParaRPr lang="en-US" dirty="0"/>
          </a:p>
        </p:txBody>
      </p:sp>
    </p:spTree>
    <p:extLst>
      <p:ext uri="{BB962C8B-B14F-4D97-AF65-F5344CB8AC3E}">
        <p14:creationId xmlns:p14="http://schemas.microsoft.com/office/powerpoint/2010/main" val="2058738349"/>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Tree>
    <p:extLst>
      <p:ext uri="{BB962C8B-B14F-4D97-AF65-F5344CB8AC3E}">
        <p14:creationId xmlns:p14="http://schemas.microsoft.com/office/powerpoint/2010/main" val="1263643672"/>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9" name="Content Placeholder 1"/>
          <p:cNvSpPr>
            <a:spLocks noGrp="1"/>
          </p:cNvSpPr>
          <p:nvPr>
            <p:ph sz="quarter" idx="17"/>
          </p:nvPr>
        </p:nvSpPr>
        <p:spPr>
          <a:xfrm>
            <a:off x="4572000" y="0"/>
            <a:ext cx="2286000" cy="2571750"/>
          </a:xfrm>
          <a:solidFill>
            <a:schemeClr val="accent2"/>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10" name="Content Placeholder 2"/>
          <p:cNvSpPr>
            <a:spLocks noGrp="1"/>
          </p:cNvSpPr>
          <p:nvPr>
            <p:ph sz="quarter" idx="18"/>
          </p:nvPr>
        </p:nvSpPr>
        <p:spPr>
          <a:xfrm>
            <a:off x="6858000" y="0"/>
            <a:ext cx="2286000" cy="2571750"/>
          </a:xfrm>
          <a:solidFill>
            <a:srgbClr val="061F80"/>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12" name="Content Placeholder 3"/>
          <p:cNvSpPr>
            <a:spLocks noGrp="1"/>
          </p:cNvSpPr>
          <p:nvPr>
            <p:ph sz="quarter" idx="19"/>
          </p:nvPr>
        </p:nvSpPr>
        <p:spPr>
          <a:xfrm>
            <a:off x="4572000" y="2570163"/>
            <a:ext cx="4572000" cy="2573337"/>
          </a:xfrm>
          <a:solidFill>
            <a:srgbClr val="0530AD"/>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8" name="Text Placeholder"/>
          <p:cNvSpPr>
            <a:spLocks noGrp="1"/>
          </p:cNvSpPr>
          <p:nvPr>
            <p:ph type="body" sz="quarter" idx="13"/>
          </p:nvPr>
        </p:nvSpPr>
        <p:spPr>
          <a:xfrm>
            <a:off x="219456" y="1243584"/>
            <a:ext cx="4123944"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728275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4572000" cy="2571751"/>
          </a:xfrm>
          <a:solidFill>
            <a:srgbClr val="0530AD"/>
          </a:solidFill>
        </p:spPr>
        <p:txBody>
          <a:bodyPr lIns="210312" tIns="201168" rIns="228600" bIns="228600"/>
          <a:lstStyle>
            <a:lvl1pPr>
              <a:defRPr>
                <a:solidFill>
                  <a:schemeClr val="bg1"/>
                </a:solidFill>
              </a:defRPr>
            </a:lvl1pPr>
          </a:lstStyle>
          <a:p>
            <a:r>
              <a:rPr lang="en-US"/>
              <a:t>Click to edit Master title style</a:t>
            </a:r>
            <a:endParaRPr lang="en-US" dirty="0"/>
          </a:p>
        </p:txBody>
      </p:sp>
      <p:sp>
        <p:nvSpPr>
          <p:cNvPr id="6" name="Content Placeholder 1"/>
          <p:cNvSpPr>
            <a:spLocks noGrp="1"/>
          </p:cNvSpPr>
          <p:nvPr>
            <p:ph sz="quarter" idx="17"/>
          </p:nvPr>
        </p:nvSpPr>
        <p:spPr>
          <a:xfrm>
            <a:off x="4572000" y="0"/>
            <a:ext cx="2286000" cy="2571750"/>
          </a:xfrm>
          <a:solidFill>
            <a:schemeClr val="accent2"/>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1" name="Content Placeholder 2"/>
          <p:cNvSpPr>
            <a:spLocks noGrp="1"/>
          </p:cNvSpPr>
          <p:nvPr>
            <p:ph sz="quarter" idx="18"/>
          </p:nvPr>
        </p:nvSpPr>
        <p:spPr>
          <a:xfrm>
            <a:off x="6858000" y="0"/>
            <a:ext cx="2286000" cy="2571750"/>
          </a:xfrm>
          <a:solidFill>
            <a:srgbClr val="061F80"/>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7" name="Content Placeholder 3"/>
          <p:cNvSpPr>
            <a:spLocks noGrp="1"/>
          </p:cNvSpPr>
          <p:nvPr>
            <p:ph sz="quarter" idx="20"/>
          </p:nvPr>
        </p:nvSpPr>
        <p:spPr>
          <a:xfrm>
            <a:off x="0" y="2570163"/>
            <a:ext cx="4572000" cy="2573337"/>
          </a:xfrm>
          <a:solidFill>
            <a:schemeClr val="tx1"/>
          </a:solidFill>
        </p:spPr>
        <p:txBody>
          <a:bodyPr lIns="219456" tIns="201168" rIns="228600" bIns="228600"/>
          <a:lstStyle>
            <a:lvl1pPr>
              <a:defRPr>
                <a:solidFill>
                  <a:schemeClr val="bg1"/>
                </a:solidFill>
              </a:defRPr>
            </a:lvl1pPr>
          </a:lstStyle>
          <a:p>
            <a:pPr lvl="0"/>
            <a:r>
              <a:rPr lang="en-US"/>
              <a:t>Click to edit Master text styles</a:t>
            </a:r>
          </a:p>
        </p:txBody>
      </p:sp>
      <p:sp>
        <p:nvSpPr>
          <p:cNvPr id="14" name="Content Placeholder 4"/>
          <p:cNvSpPr>
            <a:spLocks noGrp="1"/>
          </p:cNvSpPr>
          <p:nvPr>
            <p:ph sz="quarter" idx="19"/>
          </p:nvPr>
        </p:nvSpPr>
        <p:spPr>
          <a:xfrm>
            <a:off x="4572000" y="2570163"/>
            <a:ext cx="4572000" cy="2573337"/>
          </a:xfrm>
          <a:solidFill>
            <a:srgbClr val="0530AD"/>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a:t>IBM Z &amp; IBM LinuxONE / IBM Hyper Protect Virtual Servers on-premises / © 2020 IBM Corporation</a:t>
            </a:r>
            <a:endParaRPr lang="en-US" dirty="0"/>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28735172"/>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4572000" cy="2571751"/>
          </a:xfrm>
          <a:solidFill>
            <a:srgbClr val="0530AD"/>
          </a:solidFill>
        </p:spPr>
        <p:txBody>
          <a:bodyPr lIns="210312" tIns="201168" rIns="228600" bIns="228600"/>
          <a:lstStyle>
            <a:lvl1pPr>
              <a:defRPr>
                <a:solidFill>
                  <a:schemeClr val="bg1"/>
                </a:solidFill>
              </a:defRPr>
            </a:lvl1pPr>
          </a:lstStyle>
          <a:p>
            <a:r>
              <a:rPr lang="en-US"/>
              <a:t>Click to edit Master title style</a:t>
            </a:r>
            <a:endParaRPr lang="en-US" dirty="0"/>
          </a:p>
        </p:txBody>
      </p:sp>
      <p:sp>
        <p:nvSpPr>
          <p:cNvPr id="6" name="Content Placeholder 1"/>
          <p:cNvSpPr>
            <a:spLocks noGrp="1"/>
          </p:cNvSpPr>
          <p:nvPr>
            <p:ph sz="quarter" idx="17"/>
          </p:nvPr>
        </p:nvSpPr>
        <p:spPr>
          <a:xfrm>
            <a:off x="4572000" y="0"/>
            <a:ext cx="2286000" cy="2571750"/>
          </a:xfrm>
          <a:solidFill>
            <a:schemeClr val="accent2"/>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11" name="Content Placeholder 2"/>
          <p:cNvSpPr>
            <a:spLocks noGrp="1"/>
          </p:cNvSpPr>
          <p:nvPr>
            <p:ph sz="quarter" idx="18"/>
          </p:nvPr>
        </p:nvSpPr>
        <p:spPr>
          <a:xfrm>
            <a:off x="6858000" y="0"/>
            <a:ext cx="2286000" cy="2571750"/>
          </a:xfrm>
          <a:solidFill>
            <a:srgbClr val="061F80"/>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7" name="Content Placeholder 3"/>
          <p:cNvSpPr>
            <a:spLocks noGrp="1"/>
          </p:cNvSpPr>
          <p:nvPr>
            <p:ph sz="quarter" idx="20"/>
          </p:nvPr>
        </p:nvSpPr>
        <p:spPr>
          <a:xfrm>
            <a:off x="0" y="2570163"/>
            <a:ext cx="4572000" cy="2573337"/>
          </a:xfrm>
          <a:solidFill>
            <a:schemeClr val="tx1"/>
          </a:solidFill>
        </p:spPr>
        <p:txBody>
          <a:bodyPr lIns="219456" tIns="201168" rIns="228600" bIns="228600"/>
          <a:lstStyle>
            <a:lvl1pPr>
              <a:defRPr>
                <a:solidFill>
                  <a:schemeClr val="bg1"/>
                </a:solidFill>
              </a:defRPr>
            </a:lvl1pPr>
          </a:lstStyle>
          <a:p>
            <a:pPr lvl="0"/>
            <a:r>
              <a:rPr lang="en-US"/>
              <a:t>Edit Master text styles</a:t>
            </a:r>
          </a:p>
        </p:txBody>
      </p:sp>
      <p:sp>
        <p:nvSpPr>
          <p:cNvPr id="14" name="Content Placeholder 4"/>
          <p:cNvSpPr>
            <a:spLocks noGrp="1"/>
          </p:cNvSpPr>
          <p:nvPr>
            <p:ph sz="quarter" idx="19"/>
          </p:nvPr>
        </p:nvSpPr>
        <p:spPr>
          <a:xfrm>
            <a:off x="4572000" y="2570163"/>
            <a:ext cx="4572000" cy="2573337"/>
          </a:xfrm>
          <a:solidFill>
            <a:srgbClr val="0530AD"/>
          </a:solidFill>
          <a:ln>
            <a:noFill/>
          </a:ln>
        </p:spPr>
        <p:txBody>
          <a:bodyPr lIns="219456" tIns="201168" rIns="228600" bIns="228600"/>
          <a:lstStyle>
            <a:lvl1pPr>
              <a:defRPr>
                <a:solidFill>
                  <a:schemeClr val="bg1"/>
                </a:solidFill>
              </a:defRPr>
            </a:lvl1pPr>
          </a:lstStyle>
          <a:p>
            <a:pPr lvl="0"/>
            <a:r>
              <a:rPr lang="en-US"/>
              <a:t>Edit Master text styles</a:t>
            </a:r>
          </a:p>
        </p:txBody>
      </p:sp>
    </p:spTree>
    <p:extLst>
      <p:ext uri="{BB962C8B-B14F-4D97-AF65-F5344CB8AC3E}">
        <p14:creationId xmlns:p14="http://schemas.microsoft.com/office/powerpoint/2010/main" val="4060670062"/>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9144000" cy="2569463"/>
          </a:xfrm>
          <a:noFill/>
        </p:spPr>
        <p:txBody>
          <a:bodyPr lIns="182880" tIns="164592" rIns="228600" bIns="228600"/>
          <a:lstStyle>
            <a:lvl1pPr>
              <a:defRPr sz="4800"/>
            </a:lvl1pPr>
          </a:lstStyle>
          <a:p>
            <a:r>
              <a:rPr lang="en-US"/>
              <a:t>Click to edit Master title style</a:t>
            </a:r>
            <a:endParaRPr lang="en-US" dirty="0"/>
          </a:p>
        </p:txBody>
      </p:sp>
      <p:sp>
        <p:nvSpPr>
          <p:cNvPr id="7" name="Content Placeholder 1"/>
          <p:cNvSpPr>
            <a:spLocks noGrp="1"/>
          </p:cNvSpPr>
          <p:nvPr>
            <p:ph sz="quarter" idx="20"/>
          </p:nvPr>
        </p:nvSpPr>
        <p:spPr>
          <a:xfrm>
            <a:off x="0" y="2570163"/>
            <a:ext cx="2286000" cy="2573337"/>
          </a:xfrm>
          <a:solidFill>
            <a:srgbClr val="061F80"/>
          </a:solidFill>
        </p:spPr>
        <p:txBody>
          <a:bodyPr lIns="219456" tIns="201168" rIns="228600" bIns="228600"/>
          <a:lstStyle>
            <a:lvl1pPr>
              <a:defRPr>
                <a:solidFill>
                  <a:schemeClr val="bg1"/>
                </a:solidFill>
              </a:defRPr>
            </a:lvl1pPr>
          </a:lstStyle>
          <a:p>
            <a:pPr lvl="0"/>
            <a:r>
              <a:rPr lang="en-US"/>
              <a:t>Edit Master text styles</a:t>
            </a:r>
          </a:p>
        </p:txBody>
      </p:sp>
      <p:sp>
        <p:nvSpPr>
          <p:cNvPr id="14" name="Content Placeholder 2"/>
          <p:cNvSpPr>
            <a:spLocks noGrp="1"/>
          </p:cNvSpPr>
          <p:nvPr>
            <p:ph sz="quarter" idx="19"/>
          </p:nvPr>
        </p:nvSpPr>
        <p:spPr>
          <a:xfrm>
            <a:off x="2286001" y="2570163"/>
            <a:ext cx="2286000" cy="2573337"/>
          </a:xfrm>
          <a:solidFill>
            <a:srgbClr val="054ADA"/>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6" name="Content Placeholder 3"/>
          <p:cNvSpPr>
            <a:spLocks noGrp="1"/>
          </p:cNvSpPr>
          <p:nvPr>
            <p:ph sz="quarter" idx="17"/>
          </p:nvPr>
        </p:nvSpPr>
        <p:spPr>
          <a:xfrm>
            <a:off x="4572000" y="2570162"/>
            <a:ext cx="2286000" cy="2573338"/>
          </a:xfrm>
          <a:solidFill>
            <a:schemeClr val="accent2"/>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11" name="Content Placeholder 4"/>
          <p:cNvSpPr>
            <a:spLocks noGrp="1"/>
          </p:cNvSpPr>
          <p:nvPr>
            <p:ph sz="quarter" idx="18"/>
          </p:nvPr>
        </p:nvSpPr>
        <p:spPr>
          <a:xfrm>
            <a:off x="6858000" y="2570162"/>
            <a:ext cx="2286000" cy="2573338"/>
          </a:xfrm>
          <a:solidFill>
            <a:srgbClr val="6EA6FF"/>
          </a:solidFill>
          <a:ln>
            <a:noFill/>
          </a:ln>
        </p:spPr>
        <p:txBody>
          <a:bodyPr lIns="219456" tIns="201168" rIns="228600" bIns="228600"/>
          <a:lstStyle>
            <a:lvl1pPr>
              <a:defRPr>
                <a:solidFill>
                  <a:schemeClr val="tx1"/>
                </a:solidFill>
              </a:defRPr>
            </a:lvl1pPr>
          </a:lstStyle>
          <a:p>
            <a:pPr lvl="0"/>
            <a:r>
              <a:rPr lang="en-US"/>
              <a:t>Edit Master text styles</a:t>
            </a:r>
          </a:p>
        </p:txBody>
      </p:sp>
    </p:spTree>
    <p:extLst>
      <p:ext uri="{BB962C8B-B14F-4D97-AF65-F5344CB8AC3E}">
        <p14:creationId xmlns:p14="http://schemas.microsoft.com/office/powerpoint/2010/main" val="1402569128"/>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title (black box) over image(s)">
    <p:spTree>
      <p:nvGrpSpPr>
        <p:cNvPr id="1" name=""/>
        <p:cNvGrpSpPr/>
        <p:nvPr/>
      </p:nvGrpSpPr>
      <p:grpSpPr>
        <a:xfrm>
          <a:off x="0" y="0"/>
          <a:ext cx="0" cy="0"/>
          <a:chOff x="0" y="0"/>
          <a:chExt cx="0" cy="0"/>
        </a:xfrm>
      </p:grpSpPr>
      <p:sp>
        <p:nvSpPr>
          <p:cNvPr id="2" name="Title"/>
          <p:cNvSpPr>
            <a:spLocks noGrp="1"/>
          </p:cNvSpPr>
          <p:nvPr>
            <p:ph type="title"/>
          </p:nvPr>
        </p:nvSpPr>
        <p:spPr>
          <a:xfrm>
            <a:off x="0" y="0"/>
            <a:ext cx="9144000" cy="1276350"/>
          </a:xfrm>
          <a:solidFill>
            <a:schemeClr val="tx1"/>
          </a:solidFill>
        </p:spPr>
        <p:txBody>
          <a:bodyPr lIns="210312" tIns="201168" rIns="228600" bIns="228600"/>
          <a:lstStyle>
            <a:lvl1pPr>
              <a:defRPr>
                <a:solidFill>
                  <a:schemeClr val="bg1"/>
                </a:solidFill>
              </a:defRPr>
            </a:lvl1pPr>
          </a:lstStyle>
          <a:p>
            <a:r>
              <a:rPr lang="en-US"/>
              <a:t>Click to edit Master title style</a:t>
            </a:r>
            <a:endParaRPr lang="en-US" dirty="0"/>
          </a:p>
        </p:txBody>
      </p:sp>
      <p:sp>
        <p:nvSpPr>
          <p:cNvPr id="6" name="Picture Placeholder"/>
          <p:cNvSpPr>
            <a:spLocks noGrp="1"/>
          </p:cNvSpPr>
          <p:nvPr>
            <p:ph type="pic" sz="quarter" idx="12"/>
          </p:nvPr>
        </p:nvSpPr>
        <p:spPr>
          <a:xfrm>
            <a:off x="0" y="1276350"/>
            <a:ext cx="9144000" cy="3867150"/>
          </a:xfrm>
        </p:spPr>
        <p:txBody>
          <a:bodyPr lIns="91440" tIns="91440" rIns="91440" bIns="91440"/>
          <a:lstStyle/>
          <a:p>
            <a:r>
              <a:rPr lang="en-US"/>
              <a:t>Click icon to add picture</a:t>
            </a:r>
            <a:endParaRPr lang="en-US" dirty="0"/>
          </a:p>
        </p:txBody>
      </p:sp>
    </p:spTree>
    <p:extLst>
      <p:ext uri="{BB962C8B-B14F-4D97-AF65-F5344CB8AC3E}">
        <p14:creationId xmlns:p14="http://schemas.microsoft.com/office/powerpoint/2010/main" val="2413971285"/>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text (black box) over image(s)">
    <p:spTree>
      <p:nvGrpSpPr>
        <p:cNvPr id="1" name=""/>
        <p:cNvGrpSpPr/>
        <p:nvPr/>
      </p:nvGrpSpPr>
      <p:grpSpPr>
        <a:xfrm>
          <a:off x="0" y="0"/>
          <a:ext cx="0" cy="0"/>
          <a:chOff x="0" y="0"/>
          <a:chExt cx="0" cy="0"/>
        </a:xfrm>
      </p:grpSpPr>
      <p:sp>
        <p:nvSpPr>
          <p:cNvPr id="9" name="Picture Placeholder"/>
          <p:cNvSpPr>
            <a:spLocks noGrp="1"/>
          </p:cNvSpPr>
          <p:nvPr>
            <p:ph type="pic" sz="quarter" idx="14"/>
          </p:nvPr>
        </p:nvSpPr>
        <p:spPr>
          <a:xfrm>
            <a:off x="0" y="0"/>
            <a:ext cx="9144000" cy="5148072"/>
          </a:xfrm>
        </p:spPr>
        <p:txBody>
          <a:bodyPr lIns="91440" tIns="91440" rIns="91440" bIns="91440"/>
          <a:lstStyle/>
          <a:p>
            <a:r>
              <a:rPr lang="en-US"/>
              <a:t>Click icon to add picture</a:t>
            </a:r>
            <a:endParaRPr lang="en-US" dirty="0"/>
          </a:p>
        </p:txBody>
      </p:sp>
      <p:sp>
        <p:nvSpPr>
          <p:cNvPr id="6" name="Text Placeholder"/>
          <p:cNvSpPr>
            <a:spLocks noGrp="1"/>
          </p:cNvSpPr>
          <p:nvPr>
            <p:ph type="body" sz="quarter" idx="12"/>
          </p:nvPr>
        </p:nvSpPr>
        <p:spPr>
          <a:xfrm>
            <a:off x="-3" y="2571750"/>
            <a:ext cx="2286003" cy="2571750"/>
          </a:xfrm>
          <a:solidFill>
            <a:schemeClr val="tx1"/>
          </a:solidFill>
        </p:spPr>
        <p:txBody>
          <a:bodyPr lIns="219456" tIns="201168" rIns="228600" bIns="228600"/>
          <a:lstStyle>
            <a:lvl1pPr>
              <a:buClr>
                <a:schemeClr val="bg1"/>
              </a:buClr>
              <a:defRPr>
                <a:solidFill>
                  <a:schemeClr val="bg1"/>
                </a:solidFill>
              </a:defRPr>
            </a:lvl1pPr>
            <a:lvl2pPr>
              <a:buClr>
                <a:schemeClr val="bg1"/>
              </a:buClr>
              <a:defRPr sz="1000">
                <a:solidFill>
                  <a:schemeClr val="bg1"/>
                </a:solidFill>
              </a:defRPr>
            </a:lvl2pPr>
            <a:lvl3pPr>
              <a:buClr>
                <a:schemeClr val="bg1"/>
              </a:buClr>
              <a:defRPr sz="1000">
                <a:solidFill>
                  <a:schemeClr val="bg1"/>
                </a:solidFill>
              </a:defRPr>
            </a:lvl3pPr>
            <a:lvl4pPr>
              <a:buClr>
                <a:schemeClr val="bg1"/>
              </a:buClr>
              <a:defRPr sz="1000">
                <a:solidFill>
                  <a:schemeClr val="bg1"/>
                </a:solidFill>
              </a:defRPr>
            </a:lvl4pPr>
            <a:lvl5pPr>
              <a:buClr>
                <a:schemeClr val="bg1"/>
              </a:buClr>
              <a:defRPr sz="10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itle" hidden="1">
            <a:extLst>
              <a:ext uri="{FF2B5EF4-FFF2-40B4-BE49-F238E27FC236}">
                <a16:creationId xmlns:a16="http://schemas.microsoft.com/office/drawing/2014/main" id="{0C4F1C52-4E00-9B42-8B21-690C46B2CCFA}"/>
              </a:ext>
            </a:extLst>
          </p:cNvPr>
          <p:cNvSpPr>
            <a:spLocks noGrp="1"/>
          </p:cNvSpPr>
          <p:nvPr>
            <p:ph type="title" idx="4294967295"/>
          </p:nvPr>
        </p:nvSpPr>
        <p:spPr>
          <a:xfrm>
            <a:off x="228666" y="201613"/>
            <a:ext cx="4143375" cy="4294187"/>
          </a:xfrm>
        </p:spPr>
        <p:txBody>
          <a:bodyPr/>
          <a:lstStyle/>
          <a:p>
            <a:r>
              <a:rPr lang="en-US"/>
              <a:t>Click to edit Master title style</a:t>
            </a:r>
            <a:endParaRPr lang="en-US" dirty="0"/>
          </a:p>
        </p:txBody>
      </p:sp>
    </p:spTree>
    <p:extLst>
      <p:ext uri="{BB962C8B-B14F-4D97-AF65-F5344CB8AC3E}">
        <p14:creationId xmlns:p14="http://schemas.microsoft.com/office/powerpoint/2010/main" val="2397891714"/>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2286000" cy="5148072"/>
          </a:xfrm>
          <a:solidFill>
            <a:srgbClr val="061F80"/>
          </a:solidFill>
        </p:spPr>
        <p:txBody>
          <a:bodyPr lIns="219456" tIns="201168" rIns="228600"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2"/>
          <p:cNvSpPr>
            <a:spLocks noGrp="1"/>
          </p:cNvSpPr>
          <p:nvPr>
            <p:ph sz="quarter" idx="13"/>
          </p:nvPr>
        </p:nvSpPr>
        <p:spPr>
          <a:xfrm>
            <a:off x="2286000" y="0"/>
            <a:ext cx="2286000" cy="5148072"/>
          </a:xfrm>
          <a:solidFill>
            <a:srgbClr val="054ADA"/>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3"/>
          <p:cNvSpPr>
            <a:spLocks noGrp="1"/>
          </p:cNvSpPr>
          <p:nvPr>
            <p:ph sz="quarter" idx="14"/>
          </p:nvPr>
        </p:nvSpPr>
        <p:spPr>
          <a:xfrm>
            <a:off x="4572000" y="0"/>
            <a:ext cx="2286000" cy="5148072"/>
          </a:xfrm>
          <a:solidFill>
            <a:schemeClr val="accent2"/>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4"/>
          <p:cNvSpPr>
            <a:spLocks noGrp="1"/>
          </p:cNvSpPr>
          <p:nvPr>
            <p:ph sz="quarter" idx="15"/>
          </p:nvPr>
        </p:nvSpPr>
        <p:spPr>
          <a:xfrm>
            <a:off x="6858000" y="0"/>
            <a:ext cx="2286000" cy="5148072"/>
          </a:xfrm>
          <a:solidFill>
            <a:srgbClr val="6EA6FF"/>
          </a:solidFill>
        </p:spPr>
        <p:txBody>
          <a:bodyPr lIns="219456" tIns="201168" rIns="228600" bIns="228600"/>
          <a:lstStyle>
            <a:lvl1pP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44405464"/>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6" name="Text Placeholder"/>
          <p:cNvSpPr>
            <a:spLocks noGrp="1"/>
          </p:cNvSpPr>
          <p:nvPr>
            <p:ph type="body" sz="quarter" idx="12"/>
          </p:nvPr>
        </p:nvSpPr>
        <p:spPr>
          <a:xfrm>
            <a:off x="219456" y="1243584"/>
            <a:ext cx="1837944"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p:cNvSpPr>
            <a:spLocks noGrp="1"/>
          </p:cNvSpPr>
          <p:nvPr>
            <p:ph sz="quarter" idx="13"/>
          </p:nvPr>
        </p:nvSpPr>
        <p:spPr>
          <a:xfrm>
            <a:off x="2514600" y="1243584"/>
            <a:ext cx="6400800"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43579612"/>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p>
        </p:txBody>
      </p:sp>
      <p:sp>
        <p:nvSpPr>
          <p:cNvPr id="6" name="Text Placeholder"/>
          <p:cNvSpPr>
            <a:spLocks noGrp="1"/>
          </p:cNvSpPr>
          <p:nvPr>
            <p:ph type="body" sz="quarter" idx="12"/>
          </p:nvPr>
        </p:nvSpPr>
        <p:spPr>
          <a:xfrm>
            <a:off x="219456" y="1243584"/>
            <a:ext cx="1837944"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38980223"/>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8" name="Text Placeholder 1"/>
          <p:cNvSpPr>
            <a:spLocks noGrp="1"/>
          </p:cNvSpPr>
          <p:nvPr>
            <p:ph type="body" sz="quarter" idx="13"/>
          </p:nvPr>
        </p:nvSpPr>
        <p:spPr>
          <a:xfrm>
            <a:off x="219456" y="1243584"/>
            <a:ext cx="1837944"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p:cNvSpPr>
            <a:spLocks noGrp="1"/>
          </p:cNvSpPr>
          <p:nvPr>
            <p:ph type="body" sz="quarter" idx="15"/>
          </p:nvPr>
        </p:nvSpPr>
        <p:spPr>
          <a:xfrm>
            <a:off x="2505456" y="1243584"/>
            <a:ext cx="1837944"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62069834"/>
      </p:ext>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p>
        </p:txBody>
      </p:sp>
      <p:sp>
        <p:nvSpPr>
          <p:cNvPr id="6" name="Text Placeholder 1"/>
          <p:cNvSpPr>
            <a:spLocks noGrp="1"/>
          </p:cNvSpPr>
          <p:nvPr>
            <p:ph type="body" sz="quarter" idx="12"/>
          </p:nvPr>
        </p:nvSpPr>
        <p:spPr>
          <a:xfrm>
            <a:off x="219456" y="1243584"/>
            <a:ext cx="1837944"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 2"/>
          <p:cNvSpPr>
            <a:spLocks noGrp="1"/>
          </p:cNvSpPr>
          <p:nvPr>
            <p:ph type="body" sz="quarter" idx="13"/>
          </p:nvPr>
        </p:nvSpPr>
        <p:spPr>
          <a:xfrm>
            <a:off x="2505456" y="1243584"/>
            <a:ext cx="1837944"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p:cNvSpPr>
            <a:spLocks noGrp="1"/>
          </p:cNvSpPr>
          <p:nvPr>
            <p:ph type="body" sz="quarter" idx="14"/>
          </p:nvPr>
        </p:nvSpPr>
        <p:spPr>
          <a:xfrm>
            <a:off x="4773168" y="1216152"/>
            <a:ext cx="4142232" cy="3279648"/>
          </a:xfrm>
        </p:spPr>
        <p:txBody>
          <a:bodyPr/>
          <a:lstStyle>
            <a:lvl1pPr>
              <a:defRPr sz="24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45123061"/>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Text Placeholder"/>
          <p:cNvSpPr>
            <a:spLocks noGrp="1"/>
          </p:cNvSpPr>
          <p:nvPr>
            <p:ph type="body" sz="quarter" idx="12"/>
          </p:nvPr>
        </p:nvSpPr>
        <p:spPr>
          <a:xfrm>
            <a:off x="219456" y="201168"/>
            <a:ext cx="1837944" cy="429463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p:cNvSpPr>
            <a:spLocks noGrp="1"/>
          </p:cNvSpPr>
          <p:nvPr>
            <p:ph type="tbl" sz="quarter" idx="13"/>
          </p:nvPr>
        </p:nvSpPr>
        <p:spPr>
          <a:xfrm>
            <a:off x="2505457" y="201168"/>
            <a:ext cx="6409876" cy="4294632"/>
          </a:xfrm>
        </p:spPr>
        <p:txBody>
          <a:bodyPr lIns="0" tIns="0" rIns="91440" bIns="91440"/>
          <a:lstStyle/>
          <a:p>
            <a:r>
              <a:rPr lang="en-US"/>
              <a:t>Click icon to add table</a:t>
            </a:r>
            <a:endParaRPr lang="en-US" dirty="0"/>
          </a:p>
        </p:txBody>
      </p:sp>
    </p:spTree>
    <p:extLst>
      <p:ext uri="{BB962C8B-B14F-4D97-AF65-F5344CB8AC3E}">
        <p14:creationId xmlns:p14="http://schemas.microsoft.com/office/powerpoint/2010/main" val="26639105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p>
            <a:r>
              <a:rPr lang="en-US"/>
              <a:t>Click to edit Master title style</a:t>
            </a:r>
            <a:endParaRPr lang="en-US" dirty="0"/>
          </a:p>
        </p:txBody>
      </p:sp>
      <p:sp>
        <p:nvSpPr>
          <p:cNvPr id="3" name="Footer Placeholder"/>
          <p:cNvSpPr>
            <a:spLocks noGrp="1"/>
          </p:cNvSpPr>
          <p:nvPr>
            <p:ph type="ftr" sz="quarter" idx="10"/>
          </p:nvPr>
        </p:nvSpPr>
        <p:spPr/>
        <p:txBody>
          <a:bodyPr/>
          <a:lstStyle/>
          <a:p>
            <a:r>
              <a:rPr lang="en-US"/>
              <a:t>IBM Z &amp; IBM LinuxONE / IBM Hyper Protect Virtual Servers on-premises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86536118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9144000" cy="2569463"/>
          </a:xfrm>
          <a:noFill/>
        </p:spPr>
        <p:txBody>
          <a:bodyPr lIns="182880" tIns="164592" rIns="228600" bIns="228600"/>
          <a:lstStyle>
            <a:lvl1pPr>
              <a:defRPr sz="4800"/>
            </a:lvl1pPr>
          </a:lstStyle>
          <a:p>
            <a:r>
              <a:rPr lang="en-US"/>
              <a:t>Click to edit Master title style</a:t>
            </a:r>
            <a:endParaRPr lang="en-US" dirty="0"/>
          </a:p>
        </p:txBody>
      </p:sp>
      <p:sp>
        <p:nvSpPr>
          <p:cNvPr id="7" name="Content Placeholder 1"/>
          <p:cNvSpPr>
            <a:spLocks noGrp="1"/>
          </p:cNvSpPr>
          <p:nvPr>
            <p:ph sz="quarter" idx="20"/>
          </p:nvPr>
        </p:nvSpPr>
        <p:spPr>
          <a:xfrm>
            <a:off x="0" y="2570163"/>
            <a:ext cx="2286000" cy="2573337"/>
          </a:xfrm>
          <a:solidFill>
            <a:srgbClr val="061F80"/>
          </a:solidFill>
        </p:spPr>
        <p:txBody>
          <a:bodyPr lIns="219456" tIns="201168" rIns="228600" bIns="228600"/>
          <a:lstStyle>
            <a:lvl1pPr>
              <a:defRPr>
                <a:solidFill>
                  <a:schemeClr val="bg1"/>
                </a:solidFill>
              </a:defRPr>
            </a:lvl1pPr>
          </a:lstStyle>
          <a:p>
            <a:pPr lvl="0"/>
            <a:r>
              <a:rPr lang="en-US"/>
              <a:t>Click to edit Master text styles</a:t>
            </a:r>
          </a:p>
        </p:txBody>
      </p:sp>
      <p:sp>
        <p:nvSpPr>
          <p:cNvPr id="14" name="Content Placeholder 2"/>
          <p:cNvSpPr>
            <a:spLocks noGrp="1"/>
          </p:cNvSpPr>
          <p:nvPr>
            <p:ph sz="quarter" idx="19"/>
          </p:nvPr>
        </p:nvSpPr>
        <p:spPr>
          <a:xfrm>
            <a:off x="2286001" y="2570163"/>
            <a:ext cx="2286000" cy="2573337"/>
          </a:xfrm>
          <a:solidFill>
            <a:srgbClr val="054ADA"/>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6" name="Content Placeholder 3"/>
          <p:cNvSpPr>
            <a:spLocks noGrp="1"/>
          </p:cNvSpPr>
          <p:nvPr>
            <p:ph sz="quarter" idx="17"/>
          </p:nvPr>
        </p:nvSpPr>
        <p:spPr>
          <a:xfrm>
            <a:off x="4572000" y="2570162"/>
            <a:ext cx="2286000" cy="2573338"/>
          </a:xfrm>
          <a:solidFill>
            <a:schemeClr val="accent2"/>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1" name="Content Placeholder 4"/>
          <p:cNvSpPr>
            <a:spLocks noGrp="1"/>
          </p:cNvSpPr>
          <p:nvPr>
            <p:ph sz="quarter" idx="18"/>
          </p:nvPr>
        </p:nvSpPr>
        <p:spPr>
          <a:xfrm>
            <a:off x="6858000" y="2570162"/>
            <a:ext cx="2286000" cy="2573338"/>
          </a:xfrm>
          <a:solidFill>
            <a:srgbClr val="6EA6FF"/>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a:t>IBM Z &amp; IBM LinuxONE / IBM Hyper Protect Virtual Servers on-premises / © 2020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062981942"/>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792705516"/>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48249545"/>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33088" cy="804672"/>
          </a:xfrm>
        </p:spPr>
        <p:txBody>
          <a:bodyPr/>
          <a:lstStyle/>
          <a:p>
            <a:r>
              <a:rPr lang="en-US"/>
              <a:t>Click to edit Master title style</a:t>
            </a:r>
            <a:endParaRPr lang="en-US" dirty="0"/>
          </a:p>
        </p:txBody>
      </p:sp>
      <p:sp>
        <p:nvSpPr>
          <p:cNvPr id="8" name="Text Placeholder 1"/>
          <p:cNvSpPr>
            <a:spLocks noGrp="1"/>
          </p:cNvSpPr>
          <p:nvPr>
            <p:ph type="body" sz="quarter" idx="13"/>
          </p:nvPr>
        </p:nvSpPr>
        <p:spPr>
          <a:xfrm>
            <a:off x="219456" y="1261873"/>
            <a:ext cx="4123944" cy="1309877"/>
          </a:xfrm>
        </p:spPr>
        <p:txBody>
          <a:bodyPr/>
          <a:lstStyle>
            <a:lvl1pPr>
              <a:spcBef>
                <a:spcPts val="0"/>
              </a:spcBef>
              <a:defRPr sz="1000"/>
            </a:lvl1pPr>
            <a:lvl2pPr marL="0" indent="0">
              <a:spcBef>
                <a:spcPts val="0"/>
              </a:spcBef>
              <a:buNone/>
              <a:defRPr/>
            </a:lvl2pPr>
            <a:lvl3pPr marL="201615" indent="0">
              <a:buNone/>
              <a:defRPr/>
            </a:lvl3pPr>
            <a:lvl4pPr marL="434981" indent="0">
              <a:buNone/>
              <a:defRPr/>
            </a:lvl4pPr>
            <a:lvl5pPr marL="631833" indent="0">
              <a:buNone/>
              <a:defRPr/>
            </a:lvl5pPr>
          </a:lstStyle>
          <a:p>
            <a:pPr lvl="0"/>
            <a:r>
              <a:rPr lang="en-US"/>
              <a:t>Edit Master text styles</a:t>
            </a:r>
          </a:p>
        </p:txBody>
      </p:sp>
      <p:sp>
        <p:nvSpPr>
          <p:cNvPr id="6" name="Text Placeholder 2">
            <a:extLst>
              <a:ext uri="{FF2B5EF4-FFF2-40B4-BE49-F238E27FC236}">
                <a16:creationId xmlns:a16="http://schemas.microsoft.com/office/drawing/2014/main" id="{1B66D531-042B-494C-8702-5C43B76E6584}"/>
              </a:ext>
            </a:extLst>
          </p:cNvPr>
          <p:cNvSpPr>
            <a:spLocks noGrp="1"/>
          </p:cNvSpPr>
          <p:nvPr>
            <p:ph type="body" sz="quarter" idx="14"/>
          </p:nvPr>
        </p:nvSpPr>
        <p:spPr>
          <a:xfrm>
            <a:off x="223658" y="3205697"/>
            <a:ext cx="6405743" cy="1309876"/>
          </a:xfrm>
        </p:spPr>
        <p:txBody>
          <a:bodyPr anchor="b"/>
          <a:lstStyle>
            <a:lvl1pPr>
              <a:spcBef>
                <a:spcPts val="300"/>
              </a:spcBef>
              <a:defRPr sz="600"/>
            </a:lvl1pPr>
            <a:lvl2pPr>
              <a:defRPr sz="600"/>
            </a:lvl2pPr>
            <a:lvl3pPr>
              <a:defRPr sz="600"/>
            </a:lvl3pPr>
            <a:lvl4pPr>
              <a:defRPr sz="600"/>
            </a:lvl4pPr>
            <a:lvl5pPr>
              <a:defRPr sz="600"/>
            </a:lvl5pPr>
          </a:lstStyle>
          <a:p>
            <a:pPr lvl="0"/>
            <a:r>
              <a:rPr lang="en-US"/>
              <a:t>Edit Master text styles</a:t>
            </a:r>
          </a:p>
        </p:txBody>
      </p:sp>
    </p:spTree>
    <p:extLst>
      <p:ext uri="{BB962C8B-B14F-4D97-AF65-F5344CB8AC3E}">
        <p14:creationId xmlns:p14="http://schemas.microsoft.com/office/powerpoint/2010/main" val="486883948"/>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ibm sign-off">
    <p:spTree>
      <p:nvGrpSpPr>
        <p:cNvPr id="1" name=""/>
        <p:cNvGrpSpPr/>
        <p:nvPr/>
      </p:nvGrpSpPr>
      <p:grpSpPr>
        <a:xfrm>
          <a:off x="0" y="0"/>
          <a:ext cx="0" cy="0"/>
          <a:chOff x="0" y="0"/>
          <a:chExt cx="0" cy="0"/>
        </a:xfrm>
      </p:grpSpPr>
      <p:pic>
        <p:nvPicPr>
          <p:cNvPr id="6" name="Picture" descr="IBM 8-bar logo"/>
          <p:cNvPicPr>
            <a:picLocks noChangeAspect="1"/>
          </p:cNvPicPr>
          <p:nvPr userDrawn="1"/>
        </p:nvPicPr>
        <p:blipFill>
          <a:blip r:embed="rId2"/>
          <a:stretch>
            <a:fillRect/>
          </a:stretch>
        </p:blipFill>
        <p:spPr>
          <a:xfrm>
            <a:off x="3925954" y="2315617"/>
            <a:ext cx="1292095" cy="512269"/>
          </a:xfrm>
          <a:prstGeom prst="rect">
            <a:avLst/>
          </a:prstGeom>
        </p:spPr>
      </p:pic>
    </p:spTree>
    <p:extLst>
      <p:ext uri="{BB962C8B-B14F-4D97-AF65-F5344CB8AC3E}">
        <p14:creationId xmlns:p14="http://schemas.microsoft.com/office/powerpoint/2010/main" val="554502651"/>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userDrawn="1">
  <p:cSld name="1_title, text (three columns) with vert separators">
    <p:spTree>
      <p:nvGrpSpPr>
        <p:cNvPr id="1" name=""/>
        <p:cNvGrpSpPr/>
        <p:nvPr/>
      </p:nvGrpSpPr>
      <p:grpSpPr>
        <a:xfrm>
          <a:off x="0" y="0"/>
          <a:ext cx="0" cy="0"/>
          <a:chOff x="0" y="0"/>
          <a:chExt cx="0" cy="0"/>
        </a:xfrm>
      </p:grpSpPr>
      <p:sp>
        <p:nvSpPr>
          <p:cNvPr id="2" name="Title 1"/>
          <p:cNvSpPr>
            <a:spLocks noGrp="1"/>
          </p:cNvSpPr>
          <p:nvPr>
            <p:ph type="title"/>
          </p:nvPr>
        </p:nvSpPr>
        <p:spPr>
          <a:xfrm>
            <a:off x="210312" y="201168"/>
            <a:ext cx="4142232" cy="804672"/>
          </a:xfrm>
        </p:spPr>
        <p:txBody>
          <a:bodyPr/>
          <a:lstStyle/>
          <a:p>
            <a:r>
              <a:rPr lang="en-US" dirty="0"/>
              <a:t>Click to edit Master title style</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10" name="Text Placeholder 9"/>
          <p:cNvSpPr>
            <a:spLocks noGrp="1"/>
          </p:cNvSpPr>
          <p:nvPr>
            <p:ph type="body" sz="quarter" idx="14"/>
          </p:nvPr>
        </p:nvSpPr>
        <p:spPr>
          <a:xfrm>
            <a:off x="4791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5"/>
          </p:nvPr>
        </p:nvSpPr>
        <p:spPr>
          <a:xfrm>
            <a:off x="7077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9">
            <a:extLst>
              <a:ext uri="{FF2B5EF4-FFF2-40B4-BE49-F238E27FC236}">
                <a16:creationId xmlns:a16="http://schemas.microsoft.com/office/drawing/2014/main" id="{806ADC61-6409-F24F-9107-98133FF36EB6}"/>
              </a:ext>
            </a:extLst>
          </p:cNvPr>
          <p:cNvSpPr>
            <a:spLocks noGrp="1"/>
          </p:cNvSpPr>
          <p:nvPr>
            <p:ph type="body" sz="quarter" idx="16" hasCustomPrompt="1"/>
          </p:nvPr>
        </p:nvSpPr>
        <p:spPr>
          <a:xfrm>
            <a:off x="228600" y="1243584"/>
            <a:ext cx="4113338" cy="3252216"/>
          </a:xfrm>
        </p:spPr>
        <p:txBody>
          <a:bodyPr rIns="22860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Footer Placeholder 6">
            <a:extLst>
              <a:ext uri="{FF2B5EF4-FFF2-40B4-BE49-F238E27FC236}">
                <a16:creationId xmlns:a16="http://schemas.microsoft.com/office/drawing/2014/main" id="{7A3B276A-256A-6F4D-B796-3690E0C9E406}"/>
              </a:ext>
            </a:extLst>
          </p:cNvPr>
          <p:cNvSpPr>
            <a:spLocks noGrp="1"/>
          </p:cNvSpPr>
          <p:nvPr>
            <p:ph type="ftr" sz="quarter" idx="3"/>
          </p:nvPr>
        </p:nvSpPr>
        <p:spPr>
          <a:xfrm>
            <a:off x="228666" y="4787900"/>
            <a:ext cx="4114734" cy="166687"/>
          </a:xfrm>
          <a:prstGeom prst="rect">
            <a:avLst/>
          </a:prstGeom>
        </p:spPr>
        <p:txBody>
          <a:bodyPr vert="horz" lIns="0" tIns="0" rIns="0" bIns="0" rtlCol="0" anchor="ctr"/>
          <a:lstStyle>
            <a:lvl1pPr marL="0" marR="0" indent="0" algn="l" defTabSz="685983" rtl="0" eaLnBrk="1" fontAlgn="auto" latinLnBrk="0" hangingPunct="1">
              <a:lnSpc>
                <a:spcPct val="100000"/>
              </a:lnSpc>
              <a:spcBef>
                <a:spcPts val="0"/>
              </a:spcBef>
              <a:spcAft>
                <a:spcPts val="0"/>
              </a:spcAft>
              <a:buClrTx/>
              <a:buSzTx/>
              <a:buFontTx/>
              <a:buNone/>
              <a:tabLst/>
              <a:defRPr sz="600">
                <a:solidFill>
                  <a:schemeClr val="tx1"/>
                </a:solidFill>
                <a:latin typeface="+mn-lt"/>
              </a:defRPr>
            </a:lvl1pPr>
          </a:lstStyle>
          <a:p>
            <a:r>
              <a:rPr lang="en-US"/>
              <a:t>Systems / 28 May 2020 / © 2020 IBM Corporation</a:t>
            </a:r>
            <a:endParaRPr lang="en-US" dirty="0"/>
          </a:p>
        </p:txBody>
      </p:sp>
    </p:spTree>
    <p:extLst>
      <p:ext uri="{BB962C8B-B14F-4D97-AF65-F5344CB8AC3E}">
        <p14:creationId xmlns:p14="http://schemas.microsoft.com/office/powerpoint/2010/main" val="2437833219"/>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p:cSld name="2_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82880"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bg2"/>
                </a:solidFill>
              </a:defRPr>
            </a:lvl1pPr>
          </a:lstStyle>
          <a:p>
            <a:endParaRPr lang="en-US" dirty="0"/>
          </a:p>
        </p:txBody>
      </p:sp>
    </p:spTree>
    <p:extLst>
      <p:ext uri="{BB962C8B-B14F-4D97-AF65-F5344CB8AC3E}">
        <p14:creationId xmlns:p14="http://schemas.microsoft.com/office/powerpoint/2010/main" val="3502743327"/>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p:cSld name="1_case study 1: title, text (two columns), half-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4572000" y="0"/>
            <a:ext cx="4572000" cy="5143500"/>
          </a:xfrm>
        </p:spPr>
        <p:txBody>
          <a:bodyPr lIns="91440" tIns="91440" rIns="91440" bIns="91440"/>
          <a:lstStyle/>
          <a:p>
            <a:r>
              <a:rPr lang="en-US" dirty="0"/>
              <a:t>Drag picture to placeholder or click icon to add</a:t>
            </a:r>
          </a:p>
        </p:txBody>
      </p:sp>
      <p:sp>
        <p:nvSpPr>
          <p:cNvPr id="2" name="Title 1"/>
          <p:cNvSpPr>
            <a:spLocks noGrp="1"/>
          </p:cNvSpPr>
          <p:nvPr>
            <p:ph type="title"/>
          </p:nvPr>
        </p:nvSpPr>
        <p:spPr>
          <a:xfrm>
            <a:off x="210312" y="201168"/>
            <a:ext cx="4142232" cy="804672"/>
          </a:xfrm>
        </p:spPr>
        <p:txBody>
          <a:bodyPr/>
          <a:lstStyle/>
          <a:p>
            <a:r>
              <a:rPr lang="en-US" dirty="0"/>
              <a:t>Click to edit Master title style</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19456" y="1243584"/>
            <a:ext cx="1837944" cy="3252216"/>
          </a:xfrm>
        </p:spPr>
        <p:txBody>
          <a:bodyPr/>
          <a:lstStyle>
            <a:lvl1pPr>
              <a:defRPr sz="1000"/>
            </a:lvl1pPr>
            <a:lvl2pPr>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5"/>
          </p:nvPr>
        </p:nvSpPr>
        <p:spPr>
          <a:xfrm>
            <a:off x="2505456" y="1243584"/>
            <a:ext cx="1837944" cy="3252216"/>
          </a:xfrm>
        </p:spPr>
        <p:txBody>
          <a:bodyPr/>
          <a:lstStyle>
            <a:lvl1pPr>
              <a:defRPr sz="1000"/>
            </a:lvl1pPr>
            <a:lvl2pPr>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9" name="Picture 8">
            <a:extLst>
              <a:ext uri="{FF2B5EF4-FFF2-40B4-BE49-F238E27FC236}">
                <a16:creationId xmlns:a16="http://schemas.microsoft.com/office/drawing/2014/main" id="{2F8856B9-01E7-8949-8C53-0DB48FF5103D}"/>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r="-784" b="-1461"/>
          <a:stretch/>
        </p:blipFill>
        <p:spPr>
          <a:xfrm>
            <a:off x="12768264" y="-40162"/>
            <a:ext cx="11713708" cy="14098857"/>
          </a:xfrm>
          <a:prstGeom prst="rect">
            <a:avLst/>
          </a:prstGeom>
        </p:spPr>
      </p:pic>
      <p:pic>
        <p:nvPicPr>
          <p:cNvPr id="10" name="Picture 9">
            <a:extLst>
              <a:ext uri="{FF2B5EF4-FFF2-40B4-BE49-F238E27FC236}">
                <a16:creationId xmlns:a16="http://schemas.microsoft.com/office/drawing/2014/main" id="{2F8856B9-01E7-8949-8C53-0DB48FF5103D}"/>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r="-784" b="-1461"/>
          <a:stretch/>
        </p:blipFill>
        <p:spPr>
          <a:xfrm>
            <a:off x="12920664" y="112238"/>
            <a:ext cx="11713708" cy="14098857"/>
          </a:xfrm>
          <a:prstGeom prst="rect">
            <a:avLst/>
          </a:prstGeom>
        </p:spPr>
      </p:pic>
      <p:pic>
        <p:nvPicPr>
          <p:cNvPr id="11" name="Picture 10">
            <a:extLst>
              <a:ext uri="{FF2B5EF4-FFF2-40B4-BE49-F238E27FC236}">
                <a16:creationId xmlns:a16="http://schemas.microsoft.com/office/drawing/2014/main" id="{2F8856B9-01E7-8949-8C53-0DB48FF5103D}"/>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r="-784" b="-1461"/>
          <a:stretch/>
        </p:blipFill>
        <p:spPr>
          <a:xfrm>
            <a:off x="13073064" y="264638"/>
            <a:ext cx="11713708" cy="14098857"/>
          </a:xfrm>
          <a:prstGeom prst="rect">
            <a:avLst/>
          </a:prstGeom>
        </p:spPr>
        <p:style>
          <a:lnRef idx="2">
            <a:schemeClr val="dk1"/>
          </a:lnRef>
          <a:fillRef idx="1">
            <a:schemeClr val="lt1"/>
          </a:fillRef>
          <a:effectRef idx="0">
            <a:schemeClr val="dk1"/>
          </a:effectRef>
          <a:fontRef idx="minor">
            <a:schemeClr val="dk1"/>
          </a:fontRef>
        </p:style>
      </p:pic>
      <p:sp>
        <p:nvSpPr>
          <p:cNvPr id="12" name="Footer Placeholder 6">
            <a:extLst>
              <a:ext uri="{FF2B5EF4-FFF2-40B4-BE49-F238E27FC236}">
                <a16:creationId xmlns:a16="http://schemas.microsoft.com/office/drawing/2014/main" id="{232C8F96-0944-3A42-86E7-E6020ADE46E7}"/>
              </a:ext>
            </a:extLst>
          </p:cNvPr>
          <p:cNvSpPr>
            <a:spLocks noGrp="1"/>
          </p:cNvSpPr>
          <p:nvPr>
            <p:ph type="ftr" sz="quarter" idx="3"/>
          </p:nvPr>
        </p:nvSpPr>
        <p:spPr>
          <a:xfrm>
            <a:off x="228666" y="4787901"/>
            <a:ext cx="4114734" cy="166687"/>
          </a:xfrm>
          <a:prstGeom prst="rect">
            <a:avLst/>
          </a:prstGeom>
        </p:spPr>
        <p:txBody>
          <a:bodyPr vert="horz" lIns="0" tIns="0" rIns="0" bIns="0" rtlCol="0" anchor="ctr"/>
          <a:lstStyle>
            <a:lvl1pPr marL="0" marR="0" indent="0" algn="l" defTabSz="685966" rtl="0" eaLnBrk="1" fontAlgn="auto" latinLnBrk="0" hangingPunct="1">
              <a:lnSpc>
                <a:spcPct val="100000"/>
              </a:lnSpc>
              <a:spcBef>
                <a:spcPts val="0"/>
              </a:spcBef>
              <a:spcAft>
                <a:spcPts val="0"/>
              </a:spcAft>
              <a:buClrTx/>
              <a:buSzTx/>
              <a:buFontTx/>
              <a:buNone/>
              <a:tabLst/>
              <a:defRPr sz="600">
                <a:solidFill>
                  <a:schemeClr val="tx1"/>
                </a:solidFill>
                <a:latin typeface="+mn-lt"/>
              </a:defRPr>
            </a:lvl1pPr>
          </a:lstStyle>
          <a:p>
            <a:r>
              <a:rPr lang="en-US" dirty="0"/>
              <a:t>Business unit name / </a:t>
            </a:r>
            <a:fld id="{A69DA1A2-46FE-0143-BAA3-B8834980A67C}" type="datetime3">
              <a:rPr lang="en-US" smtClean="0"/>
              <a:pPr/>
              <a:t>30 November 2020</a:t>
            </a:fld>
            <a:r>
              <a:rPr lang="en-US" dirty="0"/>
              <a:t> / © 2019 IBM Corporation</a:t>
            </a:r>
          </a:p>
        </p:txBody>
      </p:sp>
    </p:spTree>
    <p:extLst>
      <p:ext uri="{BB962C8B-B14F-4D97-AF65-F5344CB8AC3E}">
        <p14:creationId xmlns:p14="http://schemas.microsoft.com/office/powerpoint/2010/main" val="3749232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black box) over image(s)">
    <p:spTree>
      <p:nvGrpSpPr>
        <p:cNvPr id="1" name=""/>
        <p:cNvGrpSpPr/>
        <p:nvPr/>
      </p:nvGrpSpPr>
      <p:grpSpPr>
        <a:xfrm>
          <a:off x="0" y="0"/>
          <a:ext cx="0" cy="0"/>
          <a:chOff x="0" y="0"/>
          <a:chExt cx="0" cy="0"/>
        </a:xfrm>
      </p:grpSpPr>
      <p:sp>
        <p:nvSpPr>
          <p:cNvPr id="2" name="Title"/>
          <p:cNvSpPr>
            <a:spLocks noGrp="1"/>
          </p:cNvSpPr>
          <p:nvPr>
            <p:ph type="title"/>
          </p:nvPr>
        </p:nvSpPr>
        <p:spPr>
          <a:xfrm>
            <a:off x="0" y="0"/>
            <a:ext cx="9144000" cy="1276350"/>
          </a:xfrm>
          <a:solidFill>
            <a:schemeClr val="tx1"/>
          </a:solidFill>
        </p:spPr>
        <p:txBody>
          <a:bodyPr lIns="210312" tIns="201168" rIns="228600" bIns="228600"/>
          <a:lstStyle>
            <a:lvl1pPr>
              <a:defRPr>
                <a:solidFill>
                  <a:schemeClr val="bg1"/>
                </a:solidFill>
              </a:defRPr>
            </a:lvl1pPr>
          </a:lstStyle>
          <a:p>
            <a:r>
              <a:rPr lang="en-US"/>
              <a:t>Click to edit Master title style</a:t>
            </a:r>
            <a:endParaRPr lang="en-US" dirty="0"/>
          </a:p>
        </p:txBody>
      </p:sp>
      <p:sp>
        <p:nvSpPr>
          <p:cNvPr id="6" name="Picture Placeholder"/>
          <p:cNvSpPr>
            <a:spLocks noGrp="1"/>
          </p:cNvSpPr>
          <p:nvPr>
            <p:ph type="pic" sz="quarter" idx="12"/>
          </p:nvPr>
        </p:nvSpPr>
        <p:spPr>
          <a:xfrm>
            <a:off x="0" y="1276350"/>
            <a:ext cx="9144000" cy="3867150"/>
          </a:xfrm>
        </p:spPr>
        <p:txBody>
          <a:bodyPr lIns="91440" tIns="91440" rIns="91440" bIns="91440"/>
          <a:lstStyle/>
          <a:p>
            <a:r>
              <a:rPr lang="en-US"/>
              <a:t>Click icon to add picture</a:t>
            </a:r>
            <a:endParaRPr lang="en-US" dirty="0"/>
          </a:p>
        </p:txBody>
      </p:sp>
      <p:sp>
        <p:nvSpPr>
          <p:cNvPr id="3" name="Footer Placeholder"/>
          <p:cNvSpPr>
            <a:spLocks noGrp="1"/>
          </p:cNvSpPr>
          <p:nvPr>
            <p:ph type="ftr" sz="quarter" idx="10"/>
          </p:nvPr>
        </p:nvSpPr>
        <p:spPr/>
        <p:txBody>
          <a:bodyPr/>
          <a:lstStyle/>
          <a:p>
            <a:r>
              <a:rPr lang="en-US"/>
              <a:t>IBM Z &amp; IBM LinuxONE / IBM Hyper Protect Virtual Servers on-premises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04541098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ext (black box) over image(s)">
    <p:spTree>
      <p:nvGrpSpPr>
        <p:cNvPr id="1" name=""/>
        <p:cNvGrpSpPr/>
        <p:nvPr/>
      </p:nvGrpSpPr>
      <p:grpSpPr>
        <a:xfrm>
          <a:off x="0" y="0"/>
          <a:ext cx="0" cy="0"/>
          <a:chOff x="0" y="0"/>
          <a:chExt cx="0" cy="0"/>
        </a:xfrm>
      </p:grpSpPr>
      <p:sp>
        <p:nvSpPr>
          <p:cNvPr id="9" name="Picture Placeholder"/>
          <p:cNvSpPr>
            <a:spLocks noGrp="1"/>
          </p:cNvSpPr>
          <p:nvPr>
            <p:ph type="pic" sz="quarter" idx="14"/>
          </p:nvPr>
        </p:nvSpPr>
        <p:spPr>
          <a:xfrm>
            <a:off x="0" y="0"/>
            <a:ext cx="9144000" cy="5148072"/>
          </a:xfrm>
        </p:spPr>
        <p:txBody>
          <a:bodyPr lIns="91440" tIns="91440" rIns="91440" bIns="91440"/>
          <a:lstStyle/>
          <a:p>
            <a:r>
              <a:rPr lang="en-US"/>
              <a:t>Click icon to add picture</a:t>
            </a:r>
            <a:endParaRPr lang="en-US" dirty="0"/>
          </a:p>
        </p:txBody>
      </p:sp>
      <p:sp>
        <p:nvSpPr>
          <p:cNvPr id="6" name="Text Placeholder"/>
          <p:cNvSpPr>
            <a:spLocks noGrp="1"/>
          </p:cNvSpPr>
          <p:nvPr>
            <p:ph type="body" sz="quarter" idx="12"/>
          </p:nvPr>
        </p:nvSpPr>
        <p:spPr>
          <a:xfrm>
            <a:off x="-3" y="2571750"/>
            <a:ext cx="2286003" cy="2571750"/>
          </a:xfrm>
          <a:solidFill>
            <a:schemeClr val="tx1"/>
          </a:solidFill>
        </p:spPr>
        <p:txBody>
          <a:bodyPr lIns="219456" tIns="201168" rIns="228600" bIns="228600"/>
          <a:lstStyle>
            <a:lvl1pPr>
              <a:buClr>
                <a:schemeClr val="bg1"/>
              </a:buClr>
              <a:defRPr>
                <a:solidFill>
                  <a:schemeClr val="bg1"/>
                </a:solidFill>
              </a:defRPr>
            </a:lvl1pPr>
            <a:lvl2pPr>
              <a:buClr>
                <a:schemeClr val="bg1"/>
              </a:buClr>
              <a:defRPr sz="1000">
                <a:solidFill>
                  <a:schemeClr val="bg1"/>
                </a:solidFill>
              </a:defRPr>
            </a:lvl2pPr>
            <a:lvl3pPr>
              <a:buClr>
                <a:schemeClr val="bg1"/>
              </a:buClr>
              <a:defRPr sz="1000">
                <a:solidFill>
                  <a:schemeClr val="bg1"/>
                </a:solidFill>
              </a:defRPr>
            </a:lvl3pPr>
            <a:lvl4pPr>
              <a:buClr>
                <a:schemeClr val="bg1"/>
              </a:buClr>
              <a:defRPr sz="1000">
                <a:solidFill>
                  <a:schemeClr val="bg1"/>
                </a:solidFill>
              </a:defRPr>
            </a:lvl4pPr>
            <a:lvl5pPr>
              <a:buClr>
                <a:schemeClr val="bg1"/>
              </a:buClr>
              <a:defRPr sz="1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IBM Z &amp; IBM LinuxONE / IBM Hyper Protect Virtual Servers on-premises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Title" hidden="1">
            <a:extLst>
              <a:ext uri="{FF2B5EF4-FFF2-40B4-BE49-F238E27FC236}">
                <a16:creationId xmlns:a16="http://schemas.microsoft.com/office/drawing/2014/main" id="{0C4F1C52-4E00-9B42-8B21-690C46B2CCFA}"/>
              </a:ext>
            </a:extLst>
          </p:cNvPr>
          <p:cNvSpPr>
            <a:spLocks noGrp="1"/>
          </p:cNvSpPr>
          <p:nvPr>
            <p:ph type="title" idx="4294967295"/>
          </p:nvPr>
        </p:nvSpPr>
        <p:spPr>
          <a:xfrm>
            <a:off x="228666" y="201613"/>
            <a:ext cx="4143375" cy="4294187"/>
          </a:xfrm>
        </p:spPr>
        <p:txBody>
          <a:bodyPr/>
          <a:lstStyle/>
          <a:p>
            <a:r>
              <a:rPr lang="en-US"/>
              <a:t>Click to edit Master title style</a:t>
            </a:r>
            <a:endParaRPr lang="en-US" dirty="0"/>
          </a:p>
        </p:txBody>
      </p:sp>
    </p:spTree>
    <p:extLst>
      <p:ext uri="{BB962C8B-B14F-4D97-AF65-F5344CB8AC3E}">
        <p14:creationId xmlns:p14="http://schemas.microsoft.com/office/powerpoint/2010/main" val="199832870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2286000" cy="5148072"/>
          </a:xfrm>
          <a:solidFill>
            <a:srgbClr val="061F80"/>
          </a:solidFill>
        </p:spPr>
        <p:txBody>
          <a:bodyPr lIns="219456" tIns="201168" rIns="228600"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2"/>
          <p:cNvSpPr>
            <a:spLocks noGrp="1"/>
          </p:cNvSpPr>
          <p:nvPr>
            <p:ph sz="quarter" idx="13"/>
          </p:nvPr>
        </p:nvSpPr>
        <p:spPr>
          <a:xfrm>
            <a:off x="2286000" y="0"/>
            <a:ext cx="2286000" cy="5148072"/>
          </a:xfrm>
          <a:solidFill>
            <a:srgbClr val="054ADA"/>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3"/>
          <p:cNvSpPr>
            <a:spLocks noGrp="1"/>
          </p:cNvSpPr>
          <p:nvPr>
            <p:ph sz="quarter" idx="14"/>
          </p:nvPr>
        </p:nvSpPr>
        <p:spPr>
          <a:xfrm>
            <a:off x="4572000" y="0"/>
            <a:ext cx="2286000" cy="5148072"/>
          </a:xfrm>
          <a:solidFill>
            <a:schemeClr val="accent2"/>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4"/>
          <p:cNvSpPr>
            <a:spLocks noGrp="1"/>
          </p:cNvSpPr>
          <p:nvPr>
            <p:ph sz="quarter" idx="15"/>
          </p:nvPr>
        </p:nvSpPr>
        <p:spPr>
          <a:xfrm>
            <a:off x="6858000" y="0"/>
            <a:ext cx="2286000" cy="5148072"/>
          </a:xfrm>
          <a:solidFill>
            <a:srgbClr val="6EA6FF"/>
          </a:solidFill>
        </p:spPr>
        <p:txBody>
          <a:bodyPr lIns="219456" tIns="201168" rIns="228600" bIns="228600"/>
          <a:lstStyle>
            <a:lvl1pP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a:t>IBM Z &amp; IBM LinuxONE / IBM Hyper Protect Virtual Servers on-premises / © 2020 IBM Corporation</a:t>
            </a:r>
            <a:endParaRPr lang="en-US" dirty="0"/>
          </a:p>
        </p:txBody>
      </p:sp>
      <p:sp>
        <p:nvSpPr>
          <p:cNvPr id="4" name="Slide Number Placeholde"/>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1855655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6" name="Text Placeholder"/>
          <p:cNvSpPr>
            <a:spLocks noGrp="1"/>
          </p:cNvSpPr>
          <p:nvPr>
            <p:ph type="body" sz="quarter" idx="12"/>
          </p:nvPr>
        </p:nvSpPr>
        <p:spPr>
          <a:xfrm>
            <a:off x="219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p:cNvSpPr>
            <a:spLocks noGrp="1"/>
          </p:cNvSpPr>
          <p:nvPr>
            <p:ph sz="quarter" idx="13"/>
          </p:nvPr>
        </p:nvSpPr>
        <p:spPr>
          <a:xfrm>
            <a:off x="2514600" y="1243584"/>
            <a:ext cx="6400800"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IBM Z &amp; IBM LinuxONE / IBM Hyper Protect Virtual Servers on-premises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9749513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p>
        </p:txBody>
      </p:sp>
      <p:sp>
        <p:nvSpPr>
          <p:cNvPr id="6" name="Text Placeholder"/>
          <p:cNvSpPr>
            <a:spLocks noGrp="1"/>
          </p:cNvSpPr>
          <p:nvPr>
            <p:ph type="body" sz="quarter" idx="12"/>
          </p:nvPr>
        </p:nvSpPr>
        <p:spPr>
          <a:xfrm>
            <a:off x="219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IBM Z &amp; IBM LinuxONE / IBM Hyper Protect Virtual Servers on-premises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50492403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8" name="Text Placeholder 1"/>
          <p:cNvSpPr>
            <a:spLocks noGrp="1"/>
          </p:cNvSpPr>
          <p:nvPr>
            <p:ph type="body" sz="quarter" idx="13"/>
          </p:nvPr>
        </p:nvSpPr>
        <p:spPr>
          <a:xfrm>
            <a:off x="219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p:cNvSpPr>
            <a:spLocks noGrp="1"/>
          </p:cNvSpPr>
          <p:nvPr>
            <p:ph type="body" sz="quarter" idx="15"/>
          </p:nvPr>
        </p:nvSpPr>
        <p:spPr>
          <a:xfrm>
            <a:off x="2505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p:cNvSpPr>
            <a:spLocks noGrp="1"/>
          </p:cNvSpPr>
          <p:nvPr>
            <p:ph type="pic" sz="quarter" idx="14"/>
          </p:nvPr>
        </p:nvSpPr>
        <p:spPr>
          <a:xfrm>
            <a:off x="4572000" y="0"/>
            <a:ext cx="4572000" cy="5143500"/>
          </a:xfrm>
        </p:spPr>
        <p:txBody>
          <a:bodyPr lIns="91440" tIns="91440" rIns="91440" bIns="91440"/>
          <a:lstStyle/>
          <a:p>
            <a:r>
              <a:rPr lang="en-US"/>
              <a:t>Click icon to add picture</a:t>
            </a:r>
            <a:endParaRPr lang="en-US" dirty="0"/>
          </a:p>
        </p:txBody>
      </p:sp>
      <p:sp>
        <p:nvSpPr>
          <p:cNvPr id="3" name="Footer Placeholder"/>
          <p:cNvSpPr>
            <a:spLocks noGrp="1"/>
          </p:cNvSpPr>
          <p:nvPr>
            <p:ph type="ftr" sz="quarter" idx="10"/>
          </p:nvPr>
        </p:nvSpPr>
        <p:spPr/>
        <p:txBody>
          <a:bodyPr/>
          <a:lstStyle/>
          <a:p>
            <a:r>
              <a:rPr lang="en-US"/>
              <a:t>IBM Z &amp; IBM LinuxONE / IBM Hyper Protect Virtual Servers on-premises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90565314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p>
        </p:txBody>
      </p:sp>
      <p:sp>
        <p:nvSpPr>
          <p:cNvPr id="6" name="Text Placeholder 1"/>
          <p:cNvSpPr>
            <a:spLocks noGrp="1"/>
          </p:cNvSpPr>
          <p:nvPr>
            <p:ph type="body" sz="quarter" idx="12"/>
          </p:nvPr>
        </p:nvSpPr>
        <p:spPr>
          <a:xfrm>
            <a:off x="219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 2"/>
          <p:cNvSpPr>
            <a:spLocks noGrp="1"/>
          </p:cNvSpPr>
          <p:nvPr>
            <p:ph type="body" sz="quarter" idx="13"/>
          </p:nvPr>
        </p:nvSpPr>
        <p:spPr>
          <a:xfrm>
            <a:off x="2505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p:cNvSpPr>
            <a:spLocks noGrp="1"/>
          </p:cNvSpPr>
          <p:nvPr>
            <p:ph type="body" sz="quarter" idx="14"/>
          </p:nvPr>
        </p:nvSpPr>
        <p:spPr>
          <a:xfrm>
            <a:off x="4773168" y="1216152"/>
            <a:ext cx="4142232" cy="327964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IBM Z &amp; IBM LinuxONE / IBM Hyper Protect Virtual Servers on-premises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0269530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Text Placeholder"/>
          <p:cNvSpPr>
            <a:spLocks noGrp="1"/>
          </p:cNvSpPr>
          <p:nvPr>
            <p:ph type="body" sz="quarter" idx="12"/>
          </p:nvPr>
        </p:nvSpPr>
        <p:spPr>
          <a:xfrm>
            <a:off x="219456" y="201168"/>
            <a:ext cx="1837944" cy="42946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p:cNvSpPr>
            <a:spLocks noGrp="1"/>
          </p:cNvSpPr>
          <p:nvPr>
            <p:ph type="tbl" sz="quarter" idx="13"/>
          </p:nvPr>
        </p:nvSpPr>
        <p:spPr>
          <a:xfrm>
            <a:off x="2505457" y="201168"/>
            <a:ext cx="6409876" cy="4294632"/>
          </a:xfrm>
        </p:spPr>
        <p:txBody>
          <a:bodyPr lIns="0" tIns="0" rIns="91440" bIns="91440"/>
          <a:lstStyle/>
          <a:p>
            <a:r>
              <a:rPr lang="en-US"/>
              <a:t>Click icon to add table</a:t>
            </a:r>
            <a:endParaRPr lang="en-US" dirty="0"/>
          </a:p>
        </p:txBody>
      </p:sp>
      <p:sp>
        <p:nvSpPr>
          <p:cNvPr id="3" name="Footer Placeholder"/>
          <p:cNvSpPr>
            <a:spLocks noGrp="1"/>
          </p:cNvSpPr>
          <p:nvPr>
            <p:ph type="ftr" sz="quarter" idx="10"/>
          </p:nvPr>
        </p:nvSpPr>
        <p:spPr/>
        <p:txBody>
          <a:bodyPr/>
          <a:lstStyle/>
          <a:p>
            <a:r>
              <a:rPr lang="en-US"/>
              <a:t>IBM Z &amp; IBM LinuxONE / IBM Hyper Protect Virtual Servers on-premises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0627504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p>
            <a:r>
              <a:rPr lang="en-US"/>
              <a:t>IBM Z &amp; IBM LinuxONE / IBM Hyper Protect Virtual Servers on-premises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9941600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0100"/>
          </a:xfrm>
        </p:spPr>
        <p:txBody>
          <a:bodyPr/>
          <a:lstStyle/>
          <a:p>
            <a:r>
              <a:rPr lang="en-US"/>
              <a:t>Click to edit Master title style</a:t>
            </a:r>
            <a:endParaRPr lang="en-US" dirty="0"/>
          </a:p>
        </p:txBody>
      </p:sp>
      <p:sp>
        <p:nvSpPr>
          <p:cNvPr id="8" name="Text Placeholder 1"/>
          <p:cNvSpPr>
            <a:spLocks noGrp="1"/>
          </p:cNvSpPr>
          <p:nvPr>
            <p:ph type="body" sz="quarter" idx="13"/>
          </p:nvPr>
        </p:nvSpPr>
        <p:spPr>
          <a:xfrm>
            <a:off x="219456" y="1243584"/>
            <a:ext cx="4123944" cy="3252216"/>
          </a:xfrm>
        </p:spPr>
        <p:txBody>
          <a:bodyPr/>
          <a:lstStyle>
            <a:lvl1pPr>
              <a:spcBef>
                <a:spcPts val="0"/>
              </a:spcBef>
              <a:defRPr/>
            </a:lvl1pPr>
            <a:lvl2pPr marL="0" indent="0">
              <a:spcBef>
                <a:spcPts val="0"/>
              </a:spcBef>
              <a:buNone/>
              <a:defRPr/>
            </a:lvl2pPr>
            <a:lvl3pPr marL="0" indent="0">
              <a:spcBef>
                <a:spcPts val="0"/>
              </a:spcBef>
              <a:buNone/>
              <a:tabLst/>
              <a:defRPr/>
            </a:lvl3pPr>
            <a:lvl4pPr marL="0" indent="0">
              <a:spcBef>
                <a:spcPts val="0"/>
              </a:spcBef>
              <a:buNone/>
              <a:tabLst/>
              <a:defRPr/>
            </a:lvl4pPr>
            <a:lvl5pPr marL="0" indent="0">
              <a:spcBef>
                <a:spcPts val="0"/>
              </a:spcBef>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p:cNvSpPr>
            <a:spLocks noGrp="1"/>
          </p:cNvSpPr>
          <p:nvPr>
            <p:ph type="body" sz="quarter" idx="12"/>
          </p:nvPr>
        </p:nvSpPr>
        <p:spPr>
          <a:xfrm>
            <a:off x="4791456" y="1243584"/>
            <a:ext cx="4123944" cy="3252216"/>
          </a:xfrm>
        </p:spPr>
        <p:txBody>
          <a:bodyPr/>
          <a:lstStyle>
            <a:lvl1pPr>
              <a:spcBef>
                <a:spcPts val="0"/>
              </a:spcBef>
              <a:defRPr/>
            </a:lvl1pPr>
            <a:lvl2pPr marL="0" indent="0">
              <a:spcBef>
                <a:spcPts val="0"/>
              </a:spcBef>
              <a:buNone/>
              <a:defRPr/>
            </a:lvl2pPr>
            <a:lvl3pPr marL="0" indent="0">
              <a:spcBef>
                <a:spcPts val="0"/>
              </a:spcBef>
              <a:buNone/>
              <a:tabLst/>
              <a:defRPr/>
            </a:lvl3pPr>
            <a:lvl4pPr marL="0" indent="0">
              <a:spcBef>
                <a:spcPts val="0"/>
              </a:spcBef>
              <a:buNone/>
              <a:tabLst/>
              <a:defRPr/>
            </a:lvl4pPr>
            <a:lvl5pPr marL="0" indent="0">
              <a:spcBef>
                <a:spcPts val="0"/>
              </a:spcBef>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IBM Z &amp; IBM LinuxONE / IBM Hyper Protect Virtual Servers on-premises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60202374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95585662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33088" cy="804672"/>
          </a:xfrm>
        </p:spPr>
        <p:txBody>
          <a:bodyPr/>
          <a:lstStyle/>
          <a:p>
            <a:r>
              <a:rPr lang="en-US"/>
              <a:t>Click to edit Master title style</a:t>
            </a:r>
            <a:endParaRPr lang="en-US" dirty="0"/>
          </a:p>
        </p:txBody>
      </p:sp>
      <p:sp>
        <p:nvSpPr>
          <p:cNvPr id="8" name="Text Placeholder 1"/>
          <p:cNvSpPr>
            <a:spLocks noGrp="1"/>
          </p:cNvSpPr>
          <p:nvPr>
            <p:ph type="body" sz="quarter" idx="13"/>
          </p:nvPr>
        </p:nvSpPr>
        <p:spPr>
          <a:xfrm>
            <a:off x="219456" y="1261873"/>
            <a:ext cx="4123944" cy="1309877"/>
          </a:xfrm>
        </p:spPr>
        <p:txBody>
          <a:bodyPr/>
          <a:lstStyle>
            <a:lvl1pPr>
              <a:spcBef>
                <a:spcPts val="0"/>
              </a:spcBef>
              <a:defRPr sz="1000"/>
            </a:lvl1pPr>
            <a:lvl2pPr marL="0" indent="0">
              <a:spcBef>
                <a:spcPts val="0"/>
              </a:spcBef>
              <a:buNone/>
              <a:defRPr/>
            </a:lvl2pPr>
            <a:lvl3pPr marL="201615" indent="0">
              <a:buNone/>
              <a:defRPr/>
            </a:lvl3pPr>
            <a:lvl4pPr marL="434981" indent="0">
              <a:buNone/>
              <a:defRPr/>
            </a:lvl4pPr>
            <a:lvl5pPr marL="631833" indent="0">
              <a:buNone/>
              <a:defRPr/>
            </a:lvl5pPr>
          </a:lstStyle>
          <a:p>
            <a:pPr lvl="0"/>
            <a:r>
              <a:rPr lang="en-US"/>
              <a:t>Click to edit Master text styles</a:t>
            </a:r>
          </a:p>
        </p:txBody>
      </p:sp>
      <p:sp>
        <p:nvSpPr>
          <p:cNvPr id="6" name="Text Placeholder 2">
            <a:extLst>
              <a:ext uri="{FF2B5EF4-FFF2-40B4-BE49-F238E27FC236}">
                <a16:creationId xmlns:a16="http://schemas.microsoft.com/office/drawing/2014/main" id="{1B66D531-042B-494C-8702-5C43B76E6584}"/>
              </a:ext>
            </a:extLst>
          </p:cNvPr>
          <p:cNvSpPr>
            <a:spLocks noGrp="1"/>
          </p:cNvSpPr>
          <p:nvPr>
            <p:ph type="body" sz="quarter" idx="14"/>
          </p:nvPr>
        </p:nvSpPr>
        <p:spPr>
          <a:xfrm>
            <a:off x="223658" y="3205697"/>
            <a:ext cx="6405743" cy="1309876"/>
          </a:xfrm>
        </p:spPr>
        <p:txBody>
          <a:bodyPr anchor="b"/>
          <a:lstStyle>
            <a:lvl1pPr>
              <a:spcBef>
                <a:spcPts val="300"/>
              </a:spcBef>
              <a:defRPr sz="600"/>
            </a:lvl1pPr>
            <a:lvl2pPr>
              <a:defRPr sz="600"/>
            </a:lvl2pPr>
            <a:lvl3pPr>
              <a:defRPr sz="600"/>
            </a:lvl3pPr>
            <a:lvl4pPr>
              <a:defRPr sz="600"/>
            </a:lvl4pPr>
            <a:lvl5pPr>
              <a:defRPr sz="600"/>
            </a:lvl5pPr>
          </a:lstStyle>
          <a:p>
            <a:pPr lvl="0"/>
            <a:r>
              <a:rPr lang="en-US"/>
              <a:t>Click to edit Master text styles</a:t>
            </a:r>
          </a:p>
        </p:txBody>
      </p:sp>
      <p:sp>
        <p:nvSpPr>
          <p:cNvPr id="3" name="Footer Placeholder"/>
          <p:cNvSpPr>
            <a:spLocks noGrp="1"/>
          </p:cNvSpPr>
          <p:nvPr>
            <p:ph type="ftr" sz="quarter" idx="10"/>
          </p:nvPr>
        </p:nvSpPr>
        <p:spPr/>
        <p:txBody>
          <a:bodyPr/>
          <a:lstStyle/>
          <a:p>
            <a:r>
              <a:rPr lang="en-US"/>
              <a:t>IBM Z &amp; IBM LinuxONE / IBM Hyper Protect Virtual Servers on-premises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06851802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bm sign-off">
    <p:spTree>
      <p:nvGrpSpPr>
        <p:cNvPr id="1" name=""/>
        <p:cNvGrpSpPr/>
        <p:nvPr/>
      </p:nvGrpSpPr>
      <p:grpSpPr>
        <a:xfrm>
          <a:off x="0" y="0"/>
          <a:ext cx="0" cy="0"/>
          <a:chOff x="0" y="0"/>
          <a:chExt cx="0" cy="0"/>
        </a:xfrm>
      </p:grpSpPr>
      <p:pic>
        <p:nvPicPr>
          <p:cNvPr id="6" name="Picture" descr="IBM 8-bar logo"/>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925954" y="2315617"/>
            <a:ext cx="1292095" cy="512269"/>
          </a:xfrm>
          <a:prstGeom prst="rect">
            <a:avLst/>
          </a:prstGeom>
        </p:spPr>
      </p:pic>
      <p:sp>
        <p:nvSpPr>
          <p:cNvPr id="3" name="Footer Placeholder"/>
          <p:cNvSpPr>
            <a:spLocks noGrp="1"/>
          </p:cNvSpPr>
          <p:nvPr>
            <p:ph type="ftr" sz="quarter" idx="10"/>
          </p:nvPr>
        </p:nvSpPr>
        <p:spPr/>
        <p:txBody>
          <a:bodyPr/>
          <a:lstStyle/>
          <a:p>
            <a:r>
              <a:rPr lang="en-US"/>
              <a:t>IBM Z &amp; IBM LinuxONE / IBM Hyper Protect Virtual Servers on-premises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5773967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F77C13-EC38-674A-8184-C5539D95D2A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14D29E5-29C7-C447-93BA-2056A78C7AD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16B504B-85CB-2F42-AD60-33439A8C3062}"/>
              </a:ext>
            </a:extLst>
          </p:cNvPr>
          <p:cNvSpPr>
            <a:spLocks noGrp="1"/>
          </p:cNvSpPr>
          <p:nvPr>
            <p:ph type="dt" sz="half" idx="10"/>
          </p:nvPr>
        </p:nvSpPr>
        <p:spPr/>
        <p:txBody>
          <a:bodyPr/>
          <a:lstStyle/>
          <a:p>
            <a:fld id="{1AD29723-B9B3-D946-A9AB-C7DB27DBFDD5}" type="datetime1">
              <a:rPr lang="en-US" smtClean="0"/>
              <a:t>11/30/20</a:t>
            </a:fld>
            <a:endParaRPr lang="en-US"/>
          </a:p>
        </p:txBody>
      </p:sp>
      <p:sp>
        <p:nvSpPr>
          <p:cNvPr id="5" name="Footer Placeholder 4">
            <a:extLst>
              <a:ext uri="{FF2B5EF4-FFF2-40B4-BE49-F238E27FC236}">
                <a16:creationId xmlns:a16="http://schemas.microsoft.com/office/drawing/2014/main" id="{D0EEF89D-2758-AB4D-A21E-DA5FC0DDE82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91F8A50-E40E-0E42-8BE2-80D87DAE9E19}"/>
              </a:ext>
            </a:extLst>
          </p:cNvPr>
          <p:cNvSpPr>
            <a:spLocks noGrp="1"/>
          </p:cNvSpPr>
          <p:nvPr>
            <p:ph type="sldNum" sz="quarter" idx="12"/>
          </p:nvPr>
        </p:nvSpPr>
        <p:spPr/>
        <p:txBody>
          <a:bodyPr/>
          <a:lstStyle/>
          <a:p>
            <a:fld id="{1B289FC6-6175-944F-8111-015A921CC3F1}" type="slidenum">
              <a:rPr lang="en-US" smtClean="0"/>
              <a:t>‹#›</a:t>
            </a:fld>
            <a:endParaRPr lang="en-US"/>
          </a:p>
        </p:txBody>
      </p:sp>
    </p:spTree>
    <p:extLst>
      <p:ext uri="{BB962C8B-B14F-4D97-AF65-F5344CB8AC3E}">
        <p14:creationId xmlns:p14="http://schemas.microsoft.com/office/powerpoint/2010/main" val="262449986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367632023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1762023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0100"/>
          </a:xfrm>
        </p:spPr>
        <p:txBody>
          <a:bodyPr/>
          <a:lstStyle/>
          <a:p>
            <a:r>
              <a:rPr lang="en-US" dirty="0"/>
              <a:t>Click to edit Master title style</a:t>
            </a:r>
          </a:p>
        </p:txBody>
      </p:sp>
      <p:sp>
        <p:nvSpPr>
          <p:cNvPr id="8" name="Text Placeholder 1"/>
          <p:cNvSpPr>
            <a:spLocks noGrp="1"/>
          </p:cNvSpPr>
          <p:nvPr>
            <p:ph type="body" sz="quarter" idx="13"/>
          </p:nvPr>
        </p:nvSpPr>
        <p:spPr>
          <a:xfrm>
            <a:off x="219456" y="1243584"/>
            <a:ext cx="4123944" cy="3252216"/>
          </a:xfrm>
        </p:spPr>
        <p:txBody>
          <a:bodyPr/>
          <a:lstStyle>
            <a:lvl1pPr>
              <a:spcBef>
                <a:spcPts val="0"/>
              </a:spcBef>
              <a:defRPr/>
            </a:lvl1pPr>
            <a:lvl2pPr marL="0" indent="0">
              <a:spcBef>
                <a:spcPts val="0"/>
              </a:spcBef>
              <a:buNone/>
              <a:defRPr/>
            </a:lvl2pPr>
            <a:lvl3pPr marL="201615" indent="0">
              <a:buNone/>
              <a:defRPr/>
            </a:lvl3pPr>
            <a:lvl4pPr marL="434981" indent="0">
              <a:buNone/>
              <a:defRPr/>
            </a:lvl4pPr>
            <a:lvl5pPr marL="631833" indent="0">
              <a:buNone/>
              <a:defRPr/>
            </a:lvl5pPr>
          </a:lstStyle>
          <a:p>
            <a:pPr lvl="0"/>
            <a:r>
              <a:rPr lang="en-US" dirty="0"/>
              <a:t>Click to edit Master text styles</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6" name="Text Placeholder 2"/>
          <p:cNvSpPr>
            <a:spLocks noGrp="1"/>
          </p:cNvSpPr>
          <p:nvPr>
            <p:ph type="body" sz="quarter" idx="12"/>
          </p:nvPr>
        </p:nvSpPr>
        <p:spPr>
          <a:xfrm>
            <a:off x="4791456" y="1243584"/>
            <a:ext cx="4123944" cy="3252216"/>
          </a:xfrm>
        </p:spPr>
        <p:txBody>
          <a:bodyPr/>
          <a:lstStyle>
            <a:lvl1pPr>
              <a:spcBef>
                <a:spcPts val="0"/>
              </a:spcBef>
              <a:defRPr/>
            </a:lvl1pPr>
            <a:lvl2pPr marL="0" indent="0">
              <a:spcBef>
                <a:spcPts val="0"/>
              </a:spcBef>
              <a:buNone/>
              <a:defRPr/>
            </a:lvl2pPr>
            <a:lvl3pPr marL="201615" indent="0">
              <a:buNone/>
              <a:defRPr/>
            </a:lvl3pPr>
            <a:lvl4pPr marL="434981" indent="0">
              <a:buNone/>
              <a:defRPr/>
            </a:lvl4pPr>
            <a:lvl5pPr marL="631833" indent="0">
              <a:buNone/>
              <a:defRPr/>
            </a:lvl5pPr>
          </a:lstStyle>
          <a:p>
            <a:pPr lvl="0"/>
            <a:r>
              <a:rPr lang="en-US" dirty="0"/>
              <a:t>Click to edit Master text styles</a:t>
            </a:r>
          </a:p>
          <a:p>
            <a:pPr lvl="0"/>
            <a:r>
              <a:rPr lang="en-US" dirty="0"/>
              <a:t>Second level</a:t>
            </a:r>
          </a:p>
          <a:p>
            <a:pPr lvl="1"/>
            <a:r>
              <a:rPr lang="en-US" dirty="0"/>
              <a:t>Third level</a:t>
            </a:r>
          </a:p>
          <a:p>
            <a:pPr lvl="1"/>
            <a:r>
              <a:rPr lang="en-US" dirty="0"/>
              <a:t>Fourth level</a:t>
            </a:r>
          </a:p>
          <a:p>
            <a:pPr lvl="1"/>
            <a:r>
              <a:rPr lang="en-US" dirty="0"/>
              <a:t>Fifth level</a:t>
            </a:r>
          </a:p>
        </p:txBody>
      </p:sp>
    </p:spTree>
    <p:extLst>
      <p:ext uri="{BB962C8B-B14F-4D97-AF65-F5344CB8AC3E}">
        <p14:creationId xmlns:p14="http://schemas.microsoft.com/office/powerpoint/2010/main" val="22743904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p:cNvSpPr>
            <a:spLocks noGrp="1"/>
          </p:cNvSpPr>
          <p:nvPr>
            <p:ph type="title"/>
          </p:nvPr>
        </p:nvSpPr>
        <p:spPr>
          <a:xfrm>
            <a:off x="219456" y="219456"/>
            <a:ext cx="4133088" cy="804672"/>
          </a:xfrm>
        </p:spPr>
        <p:txBody>
          <a:bodyPr/>
          <a:lstStyle>
            <a:lvl1pPr>
              <a:defRPr sz="1600"/>
            </a:lvl1pPr>
          </a:lstStyle>
          <a:p>
            <a:r>
              <a:rPr lang="en-US" dirty="0"/>
              <a:t>Click to edit Master title style</a:t>
            </a:r>
          </a:p>
        </p:txBody>
      </p:sp>
      <p:sp>
        <p:nvSpPr>
          <p:cNvPr id="6" name="Text Placeholder"/>
          <p:cNvSpPr>
            <a:spLocks noGrp="1"/>
          </p:cNvSpPr>
          <p:nvPr>
            <p:ph type="body" sz="quarter" idx="12"/>
          </p:nvPr>
        </p:nvSpPr>
        <p:spPr>
          <a:xfrm>
            <a:off x="137160" y="1133856"/>
            <a:ext cx="4206240" cy="3361944"/>
          </a:xfrm>
        </p:spPr>
        <p:txBody>
          <a:bodyPr/>
          <a:lstStyle>
            <a:lvl1pPr>
              <a:lnSpc>
                <a:spcPct val="90000"/>
              </a:lnSpc>
              <a:defRPr sz="9600" b="1"/>
            </a:lvl1pPr>
          </a:lstStyle>
          <a:p>
            <a:pPr lvl="0"/>
            <a:r>
              <a:rPr lang="en-US" dirty="0"/>
              <a:t>Click to edit Master text styles</a:t>
            </a:r>
          </a:p>
        </p:txBody>
      </p:sp>
    </p:spTree>
    <p:extLst>
      <p:ext uri="{BB962C8B-B14F-4D97-AF65-F5344CB8AC3E}">
        <p14:creationId xmlns:p14="http://schemas.microsoft.com/office/powerpoint/2010/main" val="169523201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2" name="Title"/>
          <p:cNvSpPr>
            <a:spLocks noGrp="1"/>
          </p:cNvSpPr>
          <p:nvPr>
            <p:ph type="title"/>
          </p:nvPr>
        </p:nvSpPr>
        <p:spPr>
          <a:xfrm>
            <a:off x="219456" y="219456"/>
            <a:ext cx="4133088" cy="804672"/>
          </a:xfrm>
        </p:spPr>
        <p:txBody>
          <a:bodyPr/>
          <a:lstStyle>
            <a:lvl1pPr>
              <a:defRPr sz="1600"/>
            </a:lvl1pPr>
          </a:lstStyle>
          <a:p>
            <a:r>
              <a:rPr lang="en-US" dirty="0"/>
              <a:t>Click to edit Master title style</a:t>
            </a:r>
          </a:p>
        </p:txBody>
      </p:sp>
      <p:sp>
        <p:nvSpPr>
          <p:cNvPr id="6" name="Text Placeholder"/>
          <p:cNvSpPr>
            <a:spLocks noGrp="1"/>
          </p:cNvSpPr>
          <p:nvPr>
            <p:ph type="body" sz="quarter" idx="12"/>
          </p:nvPr>
        </p:nvSpPr>
        <p:spPr>
          <a:xfrm>
            <a:off x="137160" y="1133856"/>
            <a:ext cx="4206240" cy="3361944"/>
          </a:xfrm>
        </p:spPr>
        <p:txBody>
          <a:bodyPr/>
          <a:lstStyle>
            <a:lvl1pPr>
              <a:lnSpc>
                <a:spcPct val="90000"/>
              </a:lnSpc>
              <a:defRPr sz="9600" b="1"/>
            </a:lvl1pPr>
          </a:lstStyle>
          <a:p>
            <a:pPr lvl="0"/>
            <a:r>
              <a:rPr lang="en-US" dirty="0"/>
              <a:t>Click to edit Master text styles</a:t>
            </a:r>
          </a:p>
        </p:txBody>
      </p:sp>
      <p:sp>
        <p:nvSpPr>
          <p:cNvPr id="7" name="Picture Placeholder"/>
          <p:cNvSpPr>
            <a:spLocks noGrp="1"/>
          </p:cNvSpPr>
          <p:nvPr>
            <p:ph type="pic" sz="quarter" idx="13"/>
          </p:nvPr>
        </p:nvSpPr>
        <p:spPr>
          <a:xfrm>
            <a:off x="4572000" y="0"/>
            <a:ext cx="4572000" cy="5143500"/>
          </a:xfrm>
        </p:spPr>
        <p:txBody>
          <a:bodyPr lIns="91440" tIns="91440" rIns="91440" bIns="91440"/>
          <a:lstStyle>
            <a:lvl1pPr>
              <a:defRPr baseline="0"/>
            </a:lvl1pPr>
          </a:lstStyle>
          <a:p>
            <a:r>
              <a:rPr lang="en-US" dirty="0"/>
              <a:t>Drag picture to placeholder or click icon to add</a:t>
            </a:r>
          </a:p>
        </p:txBody>
      </p:sp>
    </p:spTree>
    <p:extLst>
      <p:ext uri="{BB962C8B-B14F-4D97-AF65-F5344CB8AC3E}">
        <p14:creationId xmlns:p14="http://schemas.microsoft.com/office/powerpoint/2010/main" val="113632049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p:cNvSpPr>
            <a:spLocks noGrp="1"/>
          </p:cNvSpPr>
          <p:nvPr>
            <p:ph type="title"/>
          </p:nvPr>
        </p:nvSpPr>
        <p:spPr>
          <a:xfrm>
            <a:off x="137161" y="91440"/>
            <a:ext cx="8778172" cy="4404360"/>
          </a:xfrm>
        </p:spPr>
        <p:txBody>
          <a:bodyPr/>
          <a:lstStyle>
            <a:lvl1pPr>
              <a:defRPr sz="9600" b="1"/>
            </a:lvl1pPr>
          </a:lstStyle>
          <a:p>
            <a:r>
              <a:rPr lang="en-US" dirty="0"/>
              <a:t>Click to edit Master title style</a:t>
            </a:r>
          </a:p>
        </p:txBody>
      </p:sp>
    </p:spTree>
    <p:extLst>
      <p:ext uri="{BB962C8B-B14F-4D97-AF65-F5344CB8AC3E}">
        <p14:creationId xmlns:p14="http://schemas.microsoft.com/office/powerpoint/2010/main" val="38420643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p:cNvSpPr>
            <a:spLocks noGrp="1"/>
          </p:cNvSpPr>
          <p:nvPr>
            <p:ph type="title"/>
          </p:nvPr>
        </p:nvSpPr>
        <p:spPr>
          <a:xfrm>
            <a:off x="219456" y="219456"/>
            <a:ext cx="4133088" cy="804672"/>
          </a:xfrm>
        </p:spPr>
        <p:txBody>
          <a:bodyPr/>
          <a:lstStyle>
            <a:lvl1pPr>
              <a:defRPr sz="1600"/>
            </a:lvl1pPr>
          </a:lstStyle>
          <a:p>
            <a:r>
              <a:rPr lang="en-US"/>
              <a:t>Click to edit Master title style</a:t>
            </a:r>
            <a:endParaRPr lang="en-US" dirty="0"/>
          </a:p>
        </p:txBody>
      </p:sp>
      <p:sp>
        <p:nvSpPr>
          <p:cNvPr id="6" name="Text Placeholder"/>
          <p:cNvSpPr>
            <a:spLocks noGrp="1"/>
          </p:cNvSpPr>
          <p:nvPr>
            <p:ph type="body" sz="quarter" idx="12"/>
          </p:nvPr>
        </p:nvSpPr>
        <p:spPr>
          <a:xfrm>
            <a:off x="137160" y="1133856"/>
            <a:ext cx="4206240" cy="3361944"/>
          </a:xfrm>
        </p:spPr>
        <p:txBody>
          <a:bodyPr/>
          <a:lstStyle>
            <a:lvl1pPr>
              <a:lnSpc>
                <a:spcPct val="90000"/>
              </a:lnSpc>
              <a:defRPr sz="9600" b="1"/>
            </a:lvl1pPr>
          </a:lstStyle>
          <a:p>
            <a:pPr lvl="0"/>
            <a:r>
              <a:rPr lang="en-US"/>
              <a:t>Click to edit Master text styles</a:t>
            </a:r>
          </a:p>
        </p:txBody>
      </p:sp>
      <p:sp>
        <p:nvSpPr>
          <p:cNvPr id="3" name="Footer Placeholder"/>
          <p:cNvSpPr>
            <a:spLocks noGrp="1"/>
          </p:cNvSpPr>
          <p:nvPr>
            <p:ph type="ftr" sz="quarter" idx="10"/>
          </p:nvPr>
        </p:nvSpPr>
        <p:spPr/>
        <p:txBody>
          <a:bodyPr/>
          <a:lstStyle/>
          <a:p>
            <a:r>
              <a:rPr lang="en-US"/>
              <a:t>IBM Z &amp; IBM LinuxONE / IBM Hyper Protect Virtual Servers on-premises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06575948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p:cNvSpPr>
            <a:spLocks noGrp="1"/>
          </p:cNvSpPr>
          <p:nvPr>
            <p:ph type="title"/>
          </p:nvPr>
        </p:nvSpPr>
        <p:spPr>
          <a:xfrm>
            <a:off x="210313" y="201168"/>
            <a:ext cx="5562535" cy="4294632"/>
          </a:xfrm>
        </p:spPr>
        <p:txBody>
          <a:bodyPr/>
          <a:lstStyle/>
          <a:p>
            <a:r>
              <a:rPr lang="en-US" dirty="0"/>
              <a:t>Click to edit Master title style</a:t>
            </a:r>
          </a:p>
        </p:txBody>
      </p:sp>
    </p:spTree>
    <p:extLst>
      <p:ext uri="{BB962C8B-B14F-4D97-AF65-F5344CB8AC3E}">
        <p14:creationId xmlns:p14="http://schemas.microsoft.com/office/powerpoint/2010/main" val="256648306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p>
            <a:r>
              <a:rPr lang="en-US"/>
              <a:t>Click </a:t>
            </a:r>
            <a:r>
              <a:rPr lang="en-US" dirty="0"/>
              <a:t>to edit Master title style</a:t>
            </a:r>
          </a:p>
        </p:txBody>
      </p:sp>
      <p:sp>
        <p:nvSpPr>
          <p:cNvPr id="6" name="Text Placeholder"/>
          <p:cNvSpPr>
            <a:spLocks noGrp="1"/>
          </p:cNvSpPr>
          <p:nvPr>
            <p:ph type="body" sz="quarter" idx="12"/>
          </p:nvPr>
        </p:nvSpPr>
        <p:spPr>
          <a:xfrm>
            <a:off x="4791456" y="201168"/>
            <a:ext cx="4123944" cy="429463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7362845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dirty="0"/>
              <a:t>Click to edit Master title style</a:t>
            </a:r>
          </a:p>
        </p:txBody>
      </p:sp>
      <p:sp>
        <p:nvSpPr>
          <p:cNvPr id="8" name="Text Placeholder 1"/>
          <p:cNvSpPr>
            <a:spLocks noGrp="1"/>
          </p:cNvSpPr>
          <p:nvPr>
            <p:ph type="body" sz="quarter" idx="13"/>
          </p:nvPr>
        </p:nvSpPr>
        <p:spPr>
          <a:xfrm>
            <a:off x="219456" y="1243584"/>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type="body" sz="quarter" idx="12"/>
          </p:nvPr>
        </p:nvSpPr>
        <p:spPr>
          <a:xfrm>
            <a:off x="4791457" y="1243584"/>
            <a:ext cx="4123876"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0968326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dirty="0"/>
              <a:t>Click to edit Master title style</a:t>
            </a:r>
          </a:p>
        </p:txBody>
      </p:sp>
      <p:sp>
        <p:nvSpPr>
          <p:cNvPr id="7" name="Content Placeholder"/>
          <p:cNvSpPr>
            <a:spLocks noGrp="1"/>
          </p:cNvSpPr>
          <p:nvPr>
            <p:ph sz="quarter" idx="13"/>
          </p:nvPr>
        </p:nvSpPr>
        <p:spPr>
          <a:xfrm>
            <a:off x="210312" y="1216152"/>
            <a:ext cx="4142232" cy="3279648"/>
          </a:xfrm>
        </p:spPr>
        <p:txBody>
          <a:bodyPr/>
          <a:lstStyle>
            <a:lvl1pPr>
              <a:defRPr sz="2400"/>
            </a:lvl1pPr>
          </a:lstStyle>
          <a:p>
            <a:pPr lvl="0"/>
            <a:r>
              <a:rPr lang="en-US" dirty="0"/>
              <a:t>Click to edit Master text styles</a:t>
            </a:r>
          </a:p>
        </p:txBody>
      </p:sp>
      <p:sp>
        <p:nvSpPr>
          <p:cNvPr id="6" name="Text Placeholder"/>
          <p:cNvSpPr>
            <a:spLocks noGrp="1"/>
          </p:cNvSpPr>
          <p:nvPr>
            <p:ph type="body" sz="quarter" idx="12"/>
          </p:nvPr>
        </p:nvSpPr>
        <p:spPr>
          <a:xfrm>
            <a:off x="4791456" y="1243584"/>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9266333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dirty="0"/>
              <a:t>Click to edit Master title style</a:t>
            </a:r>
          </a:p>
        </p:txBody>
      </p:sp>
      <p:sp>
        <p:nvSpPr>
          <p:cNvPr id="6" name="Text Placeholder 1"/>
          <p:cNvSpPr>
            <a:spLocks noGrp="1"/>
          </p:cNvSpPr>
          <p:nvPr>
            <p:ph type="body" sz="quarter" idx="12"/>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2"/>
          <p:cNvSpPr>
            <a:spLocks noGrp="1"/>
          </p:cNvSpPr>
          <p:nvPr>
            <p:ph type="body" sz="quarter" idx="13"/>
          </p:nvPr>
        </p:nvSpPr>
        <p:spPr>
          <a:xfrm>
            <a:off x="2505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3"/>
          <p:cNvSpPr>
            <a:spLocks noGrp="1"/>
          </p:cNvSpPr>
          <p:nvPr>
            <p:ph type="body" sz="quarter" idx="14"/>
          </p:nvPr>
        </p:nvSpPr>
        <p:spPr>
          <a:xfrm>
            <a:off x="4791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4"/>
          <p:cNvSpPr>
            <a:spLocks noGrp="1"/>
          </p:cNvSpPr>
          <p:nvPr>
            <p:ph type="body" sz="quarter" idx="15"/>
          </p:nvPr>
        </p:nvSpPr>
        <p:spPr>
          <a:xfrm>
            <a:off x="7077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2056262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dirty="0"/>
              <a:t>Click to edit Master title style</a:t>
            </a:r>
          </a:p>
        </p:txBody>
      </p:sp>
      <p:sp>
        <p:nvSpPr>
          <p:cNvPr id="8" name="Text Placeholder"/>
          <p:cNvSpPr>
            <a:spLocks noGrp="1"/>
          </p:cNvSpPr>
          <p:nvPr>
            <p:ph type="body" sz="quarter" idx="13"/>
          </p:nvPr>
        </p:nvSpPr>
        <p:spPr>
          <a:xfrm>
            <a:off x="219456" y="1243584"/>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p:cNvSpPr>
            <a:spLocks noGrp="1"/>
          </p:cNvSpPr>
          <p:nvPr>
            <p:ph type="pic" sz="quarter" idx="14"/>
          </p:nvPr>
        </p:nvSpPr>
        <p:spPr>
          <a:xfrm>
            <a:off x="4572000" y="0"/>
            <a:ext cx="4572000" cy="5143500"/>
          </a:xfrm>
        </p:spPr>
        <p:txBody>
          <a:bodyPr lIns="91440" tIns="91440" rIns="91440" bIns="91440"/>
          <a:lstStyle/>
          <a:p>
            <a:r>
              <a:rPr lang="en-US" dirty="0"/>
              <a:t>Drag picture to placeholder or click icon to add</a:t>
            </a:r>
          </a:p>
        </p:txBody>
      </p:sp>
    </p:spTree>
    <p:extLst>
      <p:ext uri="{BB962C8B-B14F-4D97-AF65-F5344CB8AC3E}">
        <p14:creationId xmlns:p14="http://schemas.microsoft.com/office/powerpoint/2010/main" val="253193732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p>
            <a:r>
              <a:rPr lang="en-US" dirty="0"/>
              <a:t>Click to edit Master title style</a:t>
            </a:r>
          </a:p>
        </p:txBody>
      </p:sp>
      <p:sp>
        <p:nvSpPr>
          <p:cNvPr id="6" name="Text Placeholder 1"/>
          <p:cNvSpPr>
            <a:spLocks noGrp="1"/>
          </p:cNvSpPr>
          <p:nvPr>
            <p:ph type="body" sz="quarter" idx="12"/>
          </p:nvPr>
        </p:nvSpPr>
        <p:spPr>
          <a:xfrm>
            <a:off x="4791456" y="201168"/>
            <a:ext cx="1837944" cy="429463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2"/>
          <p:cNvSpPr>
            <a:spLocks noGrp="1"/>
          </p:cNvSpPr>
          <p:nvPr>
            <p:ph type="body" sz="quarter" idx="13"/>
          </p:nvPr>
        </p:nvSpPr>
        <p:spPr>
          <a:xfrm>
            <a:off x="7077456" y="201168"/>
            <a:ext cx="1837944" cy="429463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2437673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text (split background)">
    <p:spTree>
      <p:nvGrpSpPr>
        <p:cNvPr id="1" name=""/>
        <p:cNvGrpSpPr/>
        <p:nvPr/>
      </p:nvGrpSpPr>
      <p:grpSpPr>
        <a:xfrm>
          <a:off x="0" y="0"/>
          <a:ext cx="0" cy="0"/>
          <a:chOff x="0" y="0"/>
          <a:chExt cx="0" cy="0"/>
        </a:xfrm>
      </p:grpSpPr>
      <p:sp>
        <p:nvSpPr>
          <p:cNvPr id="2" name="Title"/>
          <p:cNvSpPr>
            <a:spLocks noGrp="1"/>
          </p:cNvSpPr>
          <p:nvPr>
            <p:ph type="title"/>
          </p:nvPr>
        </p:nvSpPr>
        <p:spPr>
          <a:xfrm>
            <a:off x="210313" y="201168"/>
            <a:ext cx="4142164" cy="4294632"/>
          </a:xfrm>
        </p:spPr>
        <p:txBody>
          <a:bodyPr/>
          <a:lstStyle/>
          <a:p>
            <a:r>
              <a:rPr lang="en-US" dirty="0"/>
              <a:t>Click to edit Master title style</a:t>
            </a:r>
          </a:p>
        </p:txBody>
      </p:sp>
      <p:sp>
        <p:nvSpPr>
          <p:cNvPr id="7" name="Blue 60 rectangle">
            <a:extLst>
              <a:ext uri="{FF2B5EF4-FFF2-40B4-BE49-F238E27FC236}">
                <a16:creationId xmlns:a16="http://schemas.microsoft.com/office/drawing/2014/main" id="{91D1D188-D7EA-5A44-A392-6E9BFB996DC9}"/>
              </a:ext>
              <a:ext uri="{C183D7F6-B498-43B3-948B-1728B52AA6E4}">
                <adec:decorative xmlns:adec="http://schemas.microsoft.com/office/drawing/2017/decorative" val="1"/>
              </a:ext>
            </a:extLst>
          </p:cNvPr>
          <p:cNvSpPr/>
          <p:nvPr userDrawn="1"/>
        </p:nvSpPr>
        <p:spPr>
          <a:xfrm>
            <a:off x="4572000" y="0"/>
            <a:ext cx="4572000" cy="5143500"/>
          </a:xfrm>
          <a:prstGeom prst="rect">
            <a:avLst/>
          </a:prstGeom>
          <a:solidFill>
            <a:schemeClr val="tx1"/>
          </a:solidFill>
          <a:ln>
            <a:solidFill>
              <a:schemeClr val="tx1"/>
            </a:solidFill>
          </a:ln>
        </p:spPr>
        <p:txBody>
          <a:bodyPr wrap="square" lIns="0" tIns="0" rIns="0" bIns="0" rtlCol="0" anchor="ctr">
            <a:noAutofit/>
          </a:bodyPr>
          <a:lstStyle/>
          <a:p>
            <a:pPr algn="ctr"/>
            <a:endParaRPr lang="en-US" sz="1200" b="0" i="0" dirty="0">
              <a:solidFill>
                <a:srgbClr val="FFFFFF"/>
              </a:solidFill>
              <a:latin typeface="+mn-lt"/>
              <a:cs typeface="Arial"/>
            </a:endParaRPr>
          </a:p>
        </p:txBody>
      </p:sp>
      <p:sp>
        <p:nvSpPr>
          <p:cNvPr id="6" name="Text Placeholder"/>
          <p:cNvSpPr>
            <a:spLocks noGrp="1"/>
          </p:cNvSpPr>
          <p:nvPr>
            <p:ph type="body" sz="quarter" idx="12"/>
          </p:nvPr>
        </p:nvSpPr>
        <p:spPr>
          <a:xfrm>
            <a:off x="4791456" y="201168"/>
            <a:ext cx="4123944" cy="4294632"/>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2806123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p>
            <a:r>
              <a:rPr lang="en-US" dirty="0"/>
              <a:t>Click to edit Master title style</a:t>
            </a:r>
          </a:p>
        </p:txBody>
      </p:sp>
      <p:sp>
        <p:nvSpPr>
          <p:cNvPr id="7" name="Picture Placeholder"/>
          <p:cNvSpPr>
            <a:spLocks noGrp="1"/>
          </p:cNvSpPr>
          <p:nvPr>
            <p:ph type="pic" sz="quarter" idx="14"/>
          </p:nvPr>
        </p:nvSpPr>
        <p:spPr>
          <a:xfrm>
            <a:off x="4572000" y="0"/>
            <a:ext cx="4572000" cy="5143500"/>
          </a:xfrm>
        </p:spPr>
        <p:txBody>
          <a:bodyPr lIns="91440" tIns="91440" rIns="91440" bIns="91440"/>
          <a:lstStyle/>
          <a:p>
            <a:r>
              <a:rPr lang="en-US" dirty="0"/>
              <a:t>Drag picture to placeholder or click icon to add</a:t>
            </a:r>
          </a:p>
        </p:txBody>
      </p:sp>
    </p:spTree>
    <p:extLst>
      <p:ext uri="{BB962C8B-B14F-4D97-AF65-F5344CB8AC3E}">
        <p14:creationId xmlns:p14="http://schemas.microsoft.com/office/powerpoint/2010/main" val="213047116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p>
            <a:r>
              <a:rPr lang="en-US" dirty="0"/>
              <a:t>Click to edit Master title style</a:t>
            </a:r>
          </a:p>
        </p:txBody>
      </p:sp>
    </p:spTree>
    <p:extLst>
      <p:ext uri="{BB962C8B-B14F-4D97-AF65-F5344CB8AC3E}">
        <p14:creationId xmlns:p14="http://schemas.microsoft.com/office/powerpoint/2010/main" val="17700173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2" name="Title"/>
          <p:cNvSpPr>
            <a:spLocks noGrp="1"/>
          </p:cNvSpPr>
          <p:nvPr>
            <p:ph type="title"/>
          </p:nvPr>
        </p:nvSpPr>
        <p:spPr>
          <a:xfrm>
            <a:off x="219456" y="219456"/>
            <a:ext cx="4133088" cy="804672"/>
          </a:xfrm>
        </p:spPr>
        <p:txBody>
          <a:bodyPr/>
          <a:lstStyle>
            <a:lvl1pPr>
              <a:defRPr sz="1600"/>
            </a:lvl1pPr>
          </a:lstStyle>
          <a:p>
            <a:r>
              <a:rPr lang="en-US"/>
              <a:t>Click to edit Master title style</a:t>
            </a:r>
            <a:endParaRPr lang="en-US" dirty="0"/>
          </a:p>
        </p:txBody>
      </p:sp>
      <p:sp>
        <p:nvSpPr>
          <p:cNvPr id="6" name="Text Placeholder"/>
          <p:cNvSpPr>
            <a:spLocks noGrp="1"/>
          </p:cNvSpPr>
          <p:nvPr>
            <p:ph type="body" sz="quarter" idx="12"/>
          </p:nvPr>
        </p:nvSpPr>
        <p:spPr>
          <a:xfrm>
            <a:off x="137160" y="1133856"/>
            <a:ext cx="4206240" cy="3361944"/>
          </a:xfrm>
        </p:spPr>
        <p:txBody>
          <a:bodyPr/>
          <a:lstStyle>
            <a:lvl1pPr>
              <a:lnSpc>
                <a:spcPct val="90000"/>
              </a:lnSpc>
              <a:defRPr sz="9600" b="1"/>
            </a:lvl1pPr>
          </a:lstStyle>
          <a:p>
            <a:pPr lvl="0"/>
            <a:r>
              <a:rPr lang="en-US"/>
              <a:t>Click to edit Master text styles</a:t>
            </a:r>
          </a:p>
        </p:txBody>
      </p:sp>
      <p:sp>
        <p:nvSpPr>
          <p:cNvPr id="7" name="Picture Placeholder">
            <a:extLst>
              <a:ext uri="{C183D7F6-B498-43B3-948B-1728B52AA6E4}">
                <adec:decorative xmlns:adec="http://schemas.microsoft.com/office/drawing/2017/decorative" val="1"/>
              </a:ext>
            </a:extLst>
          </p:cNvPr>
          <p:cNvSpPr>
            <a:spLocks noGrp="1"/>
          </p:cNvSpPr>
          <p:nvPr>
            <p:ph type="pic" sz="quarter" idx="13"/>
          </p:nvPr>
        </p:nvSpPr>
        <p:spPr>
          <a:xfrm>
            <a:off x="4572000" y="0"/>
            <a:ext cx="4572000" cy="5143500"/>
          </a:xfrm>
        </p:spPr>
        <p:txBody>
          <a:bodyPr lIns="91440" tIns="91440" rIns="91440" bIns="91440"/>
          <a:lstStyle>
            <a:lvl1pPr>
              <a:defRPr baseline="0"/>
            </a:lvl1pPr>
          </a:lstStyle>
          <a:p>
            <a:r>
              <a:rPr lang="en-US"/>
              <a:t>Click icon to add picture</a:t>
            </a:r>
            <a:endParaRPr lang="en-US" dirty="0"/>
          </a:p>
        </p:txBody>
      </p:sp>
      <p:sp>
        <p:nvSpPr>
          <p:cNvPr id="3" name="Footer Placeholder"/>
          <p:cNvSpPr>
            <a:spLocks noGrp="1"/>
          </p:cNvSpPr>
          <p:nvPr>
            <p:ph type="ftr" sz="quarter" idx="10"/>
          </p:nvPr>
        </p:nvSpPr>
        <p:spPr/>
        <p:txBody>
          <a:bodyPr/>
          <a:lstStyle/>
          <a:p>
            <a:r>
              <a:rPr lang="en-US"/>
              <a:t>IBM Z &amp; IBM LinuxONE / IBM Hyper Protect Virtual Servers on-premises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76812810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dirty="0"/>
              <a:t>Click to edit Master title style</a:t>
            </a:r>
          </a:p>
        </p:txBody>
      </p:sp>
    </p:spTree>
    <p:extLst>
      <p:ext uri="{BB962C8B-B14F-4D97-AF65-F5344CB8AC3E}">
        <p14:creationId xmlns:p14="http://schemas.microsoft.com/office/powerpoint/2010/main" val="214172285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dirty="0"/>
              <a:t>Click to edit Master title style</a:t>
            </a:r>
          </a:p>
        </p:txBody>
      </p:sp>
      <p:sp>
        <p:nvSpPr>
          <p:cNvPr id="8" name="Text Placeholder"/>
          <p:cNvSpPr>
            <a:spLocks noGrp="1"/>
          </p:cNvSpPr>
          <p:nvPr>
            <p:ph type="body" sz="quarter" idx="13"/>
          </p:nvPr>
        </p:nvSpPr>
        <p:spPr>
          <a:xfrm>
            <a:off x="219456" y="1243584"/>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1"/>
          <p:cNvSpPr>
            <a:spLocks noGrp="1"/>
          </p:cNvSpPr>
          <p:nvPr>
            <p:ph sz="quarter" idx="17"/>
          </p:nvPr>
        </p:nvSpPr>
        <p:spPr>
          <a:xfrm>
            <a:off x="4572000" y="0"/>
            <a:ext cx="2286000" cy="2571750"/>
          </a:xfrm>
          <a:solidFill>
            <a:schemeClr val="accent2"/>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0" name="Content Placeholder 2"/>
          <p:cNvSpPr>
            <a:spLocks noGrp="1"/>
          </p:cNvSpPr>
          <p:nvPr>
            <p:ph sz="quarter" idx="18"/>
          </p:nvPr>
        </p:nvSpPr>
        <p:spPr>
          <a:xfrm>
            <a:off x="6858000" y="0"/>
            <a:ext cx="2286000" cy="2571750"/>
          </a:xfrm>
          <a:solidFill>
            <a:srgbClr val="061F80"/>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2" name="Content Placeholder 3"/>
          <p:cNvSpPr>
            <a:spLocks noGrp="1"/>
          </p:cNvSpPr>
          <p:nvPr>
            <p:ph sz="quarter" idx="19"/>
          </p:nvPr>
        </p:nvSpPr>
        <p:spPr>
          <a:xfrm>
            <a:off x="4572000" y="2570163"/>
            <a:ext cx="4572000" cy="2573337"/>
          </a:xfrm>
          <a:solidFill>
            <a:srgbClr val="0530AD"/>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Tree>
    <p:extLst>
      <p:ext uri="{BB962C8B-B14F-4D97-AF65-F5344CB8AC3E}">
        <p14:creationId xmlns:p14="http://schemas.microsoft.com/office/powerpoint/2010/main" val="1199032221"/>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4572000" cy="2571751"/>
          </a:xfrm>
          <a:solidFill>
            <a:srgbClr val="0530AD"/>
          </a:solidFill>
        </p:spPr>
        <p:txBody>
          <a:bodyPr lIns="210312" tIns="201168" rIns="228600" bIns="228600"/>
          <a:lstStyle>
            <a:lvl1pPr>
              <a:defRPr>
                <a:solidFill>
                  <a:schemeClr val="bg1"/>
                </a:solidFill>
              </a:defRPr>
            </a:lvl1pPr>
          </a:lstStyle>
          <a:p>
            <a:r>
              <a:rPr lang="en-US" dirty="0"/>
              <a:t>Click to edit Master title style</a:t>
            </a:r>
          </a:p>
        </p:txBody>
      </p:sp>
      <p:sp>
        <p:nvSpPr>
          <p:cNvPr id="6" name="Content Placeholder 1"/>
          <p:cNvSpPr>
            <a:spLocks noGrp="1"/>
          </p:cNvSpPr>
          <p:nvPr>
            <p:ph sz="quarter" idx="17"/>
          </p:nvPr>
        </p:nvSpPr>
        <p:spPr>
          <a:xfrm>
            <a:off x="4572000" y="0"/>
            <a:ext cx="2286000" cy="2571750"/>
          </a:xfrm>
          <a:solidFill>
            <a:schemeClr val="accent2"/>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1" name="Content Placeholder 2"/>
          <p:cNvSpPr>
            <a:spLocks noGrp="1"/>
          </p:cNvSpPr>
          <p:nvPr>
            <p:ph sz="quarter" idx="18"/>
          </p:nvPr>
        </p:nvSpPr>
        <p:spPr>
          <a:xfrm>
            <a:off x="6858000" y="0"/>
            <a:ext cx="2286000" cy="2571750"/>
          </a:xfrm>
          <a:solidFill>
            <a:srgbClr val="061F80"/>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7" name="Content Placeholder 3"/>
          <p:cNvSpPr>
            <a:spLocks noGrp="1"/>
          </p:cNvSpPr>
          <p:nvPr>
            <p:ph sz="quarter" idx="20"/>
          </p:nvPr>
        </p:nvSpPr>
        <p:spPr>
          <a:xfrm>
            <a:off x="0" y="2570163"/>
            <a:ext cx="4572000" cy="2573337"/>
          </a:xfrm>
          <a:solidFill>
            <a:schemeClr val="tx1"/>
          </a:solidFill>
        </p:spPr>
        <p:txBody>
          <a:bodyPr lIns="219456" tIns="201168" rIns="228600" bIns="228600"/>
          <a:lstStyle>
            <a:lvl1pPr>
              <a:defRPr>
                <a:solidFill>
                  <a:schemeClr val="bg1"/>
                </a:solidFill>
              </a:defRPr>
            </a:lvl1pPr>
          </a:lstStyle>
          <a:p>
            <a:pPr lvl="0"/>
            <a:r>
              <a:rPr lang="en-US" dirty="0"/>
              <a:t>Click to edit Master text styles</a:t>
            </a:r>
          </a:p>
        </p:txBody>
      </p:sp>
      <p:sp>
        <p:nvSpPr>
          <p:cNvPr id="14" name="Content Placeholder 4"/>
          <p:cNvSpPr>
            <a:spLocks noGrp="1"/>
          </p:cNvSpPr>
          <p:nvPr>
            <p:ph sz="quarter" idx="19"/>
          </p:nvPr>
        </p:nvSpPr>
        <p:spPr>
          <a:xfrm>
            <a:off x="4572000" y="2570163"/>
            <a:ext cx="4572000" cy="2573337"/>
          </a:xfrm>
          <a:solidFill>
            <a:srgbClr val="0530AD"/>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Tree>
    <p:extLst>
      <p:ext uri="{BB962C8B-B14F-4D97-AF65-F5344CB8AC3E}">
        <p14:creationId xmlns:p14="http://schemas.microsoft.com/office/powerpoint/2010/main" val="277790490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9144000" cy="2569463"/>
          </a:xfrm>
          <a:noFill/>
        </p:spPr>
        <p:txBody>
          <a:bodyPr lIns="182880" tIns="164592" rIns="228600" bIns="228600"/>
          <a:lstStyle>
            <a:lvl1pPr>
              <a:defRPr sz="4800"/>
            </a:lvl1pPr>
          </a:lstStyle>
          <a:p>
            <a:r>
              <a:rPr lang="en-US" dirty="0"/>
              <a:t>Click to edit Master title style</a:t>
            </a:r>
          </a:p>
        </p:txBody>
      </p:sp>
      <p:sp>
        <p:nvSpPr>
          <p:cNvPr id="13" name="Content Placeholder 1"/>
          <p:cNvSpPr>
            <a:spLocks noGrp="1"/>
          </p:cNvSpPr>
          <p:nvPr>
            <p:ph sz="quarter" idx="20"/>
          </p:nvPr>
        </p:nvSpPr>
        <p:spPr>
          <a:xfrm>
            <a:off x="0" y="2570163"/>
            <a:ext cx="2286000" cy="2573337"/>
          </a:xfrm>
          <a:solidFill>
            <a:srgbClr val="061F80"/>
          </a:solidFill>
        </p:spPr>
        <p:txBody>
          <a:bodyPr lIns="219456" tIns="201168" rIns="228600" bIns="228600"/>
          <a:lstStyle>
            <a:lvl1pPr>
              <a:defRPr>
                <a:solidFill>
                  <a:schemeClr val="bg1"/>
                </a:solidFill>
              </a:defRPr>
            </a:lvl1pPr>
          </a:lstStyle>
          <a:p>
            <a:pPr lvl="0"/>
            <a:r>
              <a:rPr lang="en-US"/>
              <a:t>Click to edit Master text styles</a:t>
            </a:r>
          </a:p>
        </p:txBody>
      </p:sp>
      <p:sp>
        <p:nvSpPr>
          <p:cNvPr id="12" name="Content Placeholder 2"/>
          <p:cNvSpPr>
            <a:spLocks noGrp="1"/>
          </p:cNvSpPr>
          <p:nvPr>
            <p:ph sz="quarter" idx="19"/>
          </p:nvPr>
        </p:nvSpPr>
        <p:spPr>
          <a:xfrm>
            <a:off x="2286001" y="2570163"/>
            <a:ext cx="2286000" cy="2573337"/>
          </a:xfrm>
          <a:solidFill>
            <a:srgbClr val="054ADA"/>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9" name="Content Placeholder 3"/>
          <p:cNvSpPr>
            <a:spLocks noGrp="1"/>
          </p:cNvSpPr>
          <p:nvPr>
            <p:ph sz="quarter" idx="17"/>
          </p:nvPr>
        </p:nvSpPr>
        <p:spPr>
          <a:xfrm>
            <a:off x="4572000" y="2570162"/>
            <a:ext cx="2286000" cy="2573338"/>
          </a:xfrm>
          <a:solidFill>
            <a:schemeClr val="accent2"/>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0" name="Content Placeholder 4"/>
          <p:cNvSpPr>
            <a:spLocks noGrp="1"/>
          </p:cNvSpPr>
          <p:nvPr>
            <p:ph sz="quarter" idx="18"/>
          </p:nvPr>
        </p:nvSpPr>
        <p:spPr>
          <a:xfrm>
            <a:off x="6858000" y="2570162"/>
            <a:ext cx="2286000" cy="2573338"/>
          </a:xfrm>
          <a:solidFill>
            <a:srgbClr val="6EA6FF"/>
          </a:solidFill>
          <a:ln>
            <a:noFill/>
          </a:ln>
        </p:spPr>
        <p:txBody>
          <a:bodyPr lIns="219456" tIns="201168" rIns="228600" bIns="228600"/>
          <a:lstStyle>
            <a:lvl1pPr>
              <a:defRPr>
                <a:solidFill>
                  <a:schemeClr val="tx1"/>
                </a:solidFill>
              </a:defRPr>
            </a:lvl1pPr>
          </a:lstStyle>
          <a:p>
            <a:pPr lvl="0"/>
            <a:r>
              <a:rPr lang="en-US" dirty="0"/>
              <a:t>Click to edit Master text styles</a:t>
            </a:r>
          </a:p>
        </p:txBody>
      </p:sp>
    </p:spTree>
    <p:extLst>
      <p:ext uri="{BB962C8B-B14F-4D97-AF65-F5344CB8AC3E}">
        <p14:creationId xmlns:p14="http://schemas.microsoft.com/office/powerpoint/2010/main" val="373090035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black box) over image(s)">
    <p:spTree>
      <p:nvGrpSpPr>
        <p:cNvPr id="1" name=""/>
        <p:cNvGrpSpPr/>
        <p:nvPr/>
      </p:nvGrpSpPr>
      <p:grpSpPr>
        <a:xfrm>
          <a:off x="0" y="0"/>
          <a:ext cx="0" cy="0"/>
          <a:chOff x="0" y="0"/>
          <a:chExt cx="0" cy="0"/>
        </a:xfrm>
      </p:grpSpPr>
      <p:sp>
        <p:nvSpPr>
          <p:cNvPr id="2" name="Title"/>
          <p:cNvSpPr>
            <a:spLocks noGrp="1"/>
          </p:cNvSpPr>
          <p:nvPr>
            <p:ph type="title"/>
          </p:nvPr>
        </p:nvSpPr>
        <p:spPr>
          <a:xfrm>
            <a:off x="0" y="0"/>
            <a:ext cx="9144000" cy="1276350"/>
          </a:xfrm>
          <a:solidFill>
            <a:schemeClr val="bg1"/>
          </a:solidFill>
        </p:spPr>
        <p:txBody>
          <a:bodyPr lIns="210312" tIns="201168" rIns="228600" bIns="228600"/>
          <a:lstStyle>
            <a:lvl1pPr>
              <a:defRPr>
                <a:solidFill>
                  <a:schemeClr val="tx1"/>
                </a:solidFill>
              </a:defRPr>
            </a:lvl1pPr>
          </a:lstStyle>
          <a:p>
            <a:r>
              <a:rPr lang="en-US" dirty="0"/>
              <a:t>Click to edit Master title style</a:t>
            </a:r>
          </a:p>
        </p:txBody>
      </p:sp>
      <p:sp>
        <p:nvSpPr>
          <p:cNvPr id="6" name="Picture Placeholder"/>
          <p:cNvSpPr>
            <a:spLocks noGrp="1"/>
          </p:cNvSpPr>
          <p:nvPr>
            <p:ph type="pic" sz="quarter" idx="12"/>
          </p:nvPr>
        </p:nvSpPr>
        <p:spPr>
          <a:xfrm>
            <a:off x="0" y="1276350"/>
            <a:ext cx="9144000" cy="3867150"/>
          </a:xfrm>
        </p:spPr>
        <p:txBody>
          <a:bodyPr lIns="91440" tIns="91440" rIns="91440" bIns="91440"/>
          <a:lstStyle/>
          <a:p>
            <a:r>
              <a:rPr lang="en-US" dirty="0"/>
              <a:t>Drag picture to placeholder or click icon to add</a:t>
            </a:r>
          </a:p>
        </p:txBody>
      </p:sp>
    </p:spTree>
    <p:extLst>
      <p:ext uri="{BB962C8B-B14F-4D97-AF65-F5344CB8AC3E}">
        <p14:creationId xmlns:p14="http://schemas.microsoft.com/office/powerpoint/2010/main" val="208866998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ext (black box) over image(s)">
    <p:spTree>
      <p:nvGrpSpPr>
        <p:cNvPr id="1" name=""/>
        <p:cNvGrpSpPr/>
        <p:nvPr/>
      </p:nvGrpSpPr>
      <p:grpSpPr>
        <a:xfrm>
          <a:off x="0" y="0"/>
          <a:ext cx="0" cy="0"/>
          <a:chOff x="0" y="0"/>
          <a:chExt cx="0" cy="0"/>
        </a:xfrm>
      </p:grpSpPr>
      <p:sp>
        <p:nvSpPr>
          <p:cNvPr id="9" name="Picture Placeholder"/>
          <p:cNvSpPr>
            <a:spLocks noGrp="1"/>
          </p:cNvSpPr>
          <p:nvPr>
            <p:ph type="pic" sz="quarter" idx="14"/>
          </p:nvPr>
        </p:nvSpPr>
        <p:spPr>
          <a:xfrm>
            <a:off x="0" y="0"/>
            <a:ext cx="9144000" cy="5148072"/>
          </a:xfrm>
        </p:spPr>
        <p:txBody>
          <a:bodyPr lIns="91440" tIns="91440" rIns="91440" bIns="91440"/>
          <a:lstStyle/>
          <a:p>
            <a:r>
              <a:rPr lang="en-US" dirty="0"/>
              <a:t>Drag picture to placeholder or click icon to add</a:t>
            </a:r>
          </a:p>
        </p:txBody>
      </p:sp>
      <p:sp>
        <p:nvSpPr>
          <p:cNvPr id="6" name="Text Placeholder"/>
          <p:cNvSpPr>
            <a:spLocks noGrp="1"/>
          </p:cNvSpPr>
          <p:nvPr>
            <p:ph type="body" sz="quarter" idx="12"/>
          </p:nvPr>
        </p:nvSpPr>
        <p:spPr>
          <a:xfrm>
            <a:off x="-3" y="2571750"/>
            <a:ext cx="2286003" cy="2571750"/>
          </a:xfrm>
          <a:solidFill>
            <a:schemeClr val="bg1"/>
          </a:solidFill>
        </p:spPr>
        <p:txBody>
          <a:bodyPr lIns="219456" tIns="201168" rIns="228600" bIns="228600"/>
          <a:lstStyle>
            <a:lvl1pPr>
              <a:buClr>
                <a:schemeClr val="tx1"/>
              </a:buClr>
              <a:defRPr>
                <a:solidFill>
                  <a:schemeClr val="tx1"/>
                </a:solidFill>
              </a:defRPr>
            </a:lvl1pPr>
            <a:lvl2pPr>
              <a:buClr>
                <a:schemeClr val="tx1"/>
              </a:buClr>
              <a:defRPr sz="1000">
                <a:solidFill>
                  <a:schemeClr val="tx1"/>
                </a:solidFill>
              </a:defRPr>
            </a:lvl2pPr>
            <a:lvl3pPr>
              <a:buClr>
                <a:schemeClr val="tx1"/>
              </a:buClr>
              <a:defRPr sz="1000">
                <a:solidFill>
                  <a:schemeClr val="tx1"/>
                </a:solidFill>
              </a:defRPr>
            </a:lvl3pPr>
            <a:lvl4pPr>
              <a:buClr>
                <a:schemeClr val="tx1"/>
              </a:buClr>
              <a:defRPr sz="1000">
                <a:solidFill>
                  <a:schemeClr val="tx1"/>
                </a:solidFill>
              </a:defRPr>
            </a:lvl4pPr>
            <a:lvl5pPr>
              <a:buClr>
                <a:schemeClr val="tx1"/>
              </a:buClr>
              <a:defRPr sz="10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1703849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2286000" cy="5148072"/>
          </a:xfrm>
          <a:solidFill>
            <a:schemeClr val="accent2"/>
          </a:solidFill>
        </p:spPr>
        <p:txBody>
          <a:bodyPr lIns="219456" tIns="201168" rIns="228600"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
          <p:cNvSpPr>
            <a:spLocks noGrp="1"/>
          </p:cNvSpPr>
          <p:nvPr>
            <p:ph sz="quarter" idx="13"/>
          </p:nvPr>
        </p:nvSpPr>
        <p:spPr>
          <a:xfrm>
            <a:off x="2286000" y="0"/>
            <a:ext cx="2286000" cy="5148072"/>
          </a:xfrm>
          <a:solidFill>
            <a:srgbClr val="054ADA"/>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3"/>
          <p:cNvSpPr>
            <a:spLocks noGrp="1"/>
          </p:cNvSpPr>
          <p:nvPr>
            <p:ph sz="quarter" idx="14"/>
          </p:nvPr>
        </p:nvSpPr>
        <p:spPr>
          <a:xfrm>
            <a:off x="4572000" y="0"/>
            <a:ext cx="2286000" cy="5148072"/>
          </a:xfrm>
          <a:solidFill>
            <a:srgbClr val="0530AD"/>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4"/>
          <p:cNvSpPr>
            <a:spLocks noGrp="1"/>
          </p:cNvSpPr>
          <p:nvPr>
            <p:ph sz="quarter" idx="15"/>
          </p:nvPr>
        </p:nvSpPr>
        <p:spPr>
          <a:xfrm>
            <a:off x="6858000" y="0"/>
            <a:ext cx="2286000" cy="5148072"/>
          </a:xfrm>
          <a:solidFill>
            <a:srgbClr val="061F80"/>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4703723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dirty="0"/>
              <a:t>Click to edit Master title style</a:t>
            </a:r>
          </a:p>
        </p:txBody>
      </p:sp>
      <p:sp>
        <p:nvSpPr>
          <p:cNvPr id="6" name="Text Placeholder"/>
          <p:cNvSpPr>
            <a:spLocks noGrp="1"/>
          </p:cNvSpPr>
          <p:nvPr>
            <p:ph type="body" sz="quarter" idx="12"/>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p:cNvSpPr>
            <a:spLocks noGrp="1"/>
          </p:cNvSpPr>
          <p:nvPr>
            <p:ph sz="quarter" idx="13"/>
          </p:nvPr>
        </p:nvSpPr>
        <p:spPr>
          <a:xfrm>
            <a:off x="2514600" y="1243584"/>
            <a:ext cx="6400800"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10888401"/>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p>
        </p:txBody>
      </p:sp>
      <p:sp>
        <p:nvSpPr>
          <p:cNvPr id="6" name="Text Placeholder"/>
          <p:cNvSpPr>
            <a:spLocks noGrp="1"/>
          </p:cNvSpPr>
          <p:nvPr>
            <p:ph type="body" sz="quarter" idx="12"/>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26082368"/>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dirty="0"/>
              <a:t>Click to edit Master title style</a:t>
            </a:r>
          </a:p>
        </p:txBody>
      </p:sp>
      <p:sp>
        <p:nvSpPr>
          <p:cNvPr id="8" name="Text Placeholder 1"/>
          <p:cNvSpPr>
            <a:spLocks noGrp="1"/>
          </p:cNvSpPr>
          <p:nvPr>
            <p:ph type="body" sz="quarter" idx="13"/>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type="body" sz="quarter" idx="15"/>
          </p:nvPr>
        </p:nvSpPr>
        <p:spPr>
          <a:xfrm>
            <a:off x="2505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Picture Placeholder"/>
          <p:cNvSpPr>
            <a:spLocks noGrp="1"/>
          </p:cNvSpPr>
          <p:nvPr>
            <p:ph type="pic" sz="quarter" idx="14"/>
          </p:nvPr>
        </p:nvSpPr>
        <p:spPr>
          <a:xfrm>
            <a:off x="4572000" y="0"/>
            <a:ext cx="4572000" cy="5143500"/>
          </a:xfrm>
        </p:spPr>
        <p:txBody>
          <a:bodyPr lIns="91440" tIns="91440" rIns="91440" bIns="91440"/>
          <a:lstStyle/>
          <a:p>
            <a:r>
              <a:rPr lang="en-US" dirty="0"/>
              <a:t>Drag picture to placeholder or click icon to add</a:t>
            </a:r>
          </a:p>
        </p:txBody>
      </p:sp>
    </p:spTree>
    <p:extLst>
      <p:ext uri="{BB962C8B-B14F-4D97-AF65-F5344CB8AC3E}">
        <p14:creationId xmlns:p14="http://schemas.microsoft.com/office/powerpoint/2010/main" val="1505837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p:cNvSpPr>
            <a:spLocks noGrp="1"/>
          </p:cNvSpPr>
          <p:nvPr>
            <p:ph type="title"/>
          </p:nvPr>
        </p:nvSpPr>
        <p:spPr>
          <a:xfrm>
            <a:off x="137161" y="91440"/>
            <a:ext cx="8778172" cy="4404360"/>
          </a:xfrm>
        </p:spPr>
        <p:txBody>
          <a:bodyPr/>
          <a:lstStyle>
            <a:lvl1pPr>
              <a:defRPr sz="9600" b="1"/>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p>
            <a:r>
              <a:rPr lang="en-US"/>
              <a:t>IBM Z &amp; IBM LinuxONE / IBM Hyper Protect Virtual Servers on-premises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20112377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p>
        </p:txBody>
      </p:sp>
      <p:sp>
        <p:nvSpPr>
          <p:cNvPr id="6" name="Text Placeholder 1"/>
          <p:cNvSpPr>
            <a:spLocks noGrp="1"/>
          </p:cNvSpPr>
          <p:nvPr>
            <p:ph type="body" sz="quarter" idx="12"/>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2"/>
          <p:cNvSpPr>
            <a:spLocks noGrp="1"/>
          </p:cNvSpPr>
          <p:nvPr>
            <p:ph type="body" sz="quarter" idx="13"/>
          </p:nvPr>
        </p:nvSpPr>
        <p:spPr>
          <a:xfrm>
            <a:off x="2505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3"/>
          <p:cNvSpPr>
            <a:spLocks noGrp="1"/>
          </p:cNvSpPr>
          <p:nvPr>
            <p:ph type="body" sz="quarter" idx="14"/>
          </p:nvPr>
        </p:nvSpPr>
        <p:spPr>
          <a:xfrm>
            <a:off x="4773168" y="1216152"/>
            <a:ext cx="4142232" cy="3279648"/>
          </a:xfrm>
        </p:spPr>
        <p:txBody>
          <a:bodyPr/>
          <a:lstStyle>
            <a:lvl1pPr>
              <a:defRPr sz="2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72093468"/>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Text Placeholder"/>
          <p:cNvSpPr>
            <a:spLocks noGrp="1"/>
          </p:cNvSpPr>
          <p:nvPr>
            <p:ph type="body" sz="quarter" idx="12"/>
          </p:nvPr>
        </p:nvSpPr>
        <p:spPr>
          <a:xfrm>
            <a:off x="219456" y="201168"/>
            <a:ext cx="1837944" cy="429463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able Placeholder"/>
          <p:cNvSpPr>
            <a:spLocks noGrp="1"/>
          </p:cNvSpPr>
          <p:nvPr>
            <p:ph type="tbl" sz="quarter" idx="13"/>
          </p:nvPr>
        </p:nvSpPr>
        <p:spPr>
          <a:xfrm>
            <a:off x="2505457" y="201168"/>
            <a:ext cx="6409876" cy="4294632"/>
          </a:xfrm>
        </p:spPr>
        <p:txBody>
          <a:bodyPr lIns="0" tIns="0" rIns="91440" bIns="91440"/>
          <a:lstStyle/>
          <a:p>
            <a:r>
              <a:rPr lang="en-US" dirty="0"/>
              <a:t>Click icon to add table</a:t>
            </a:r>
          </a:p>
        </p:txBody>
      </p:sp>
    </p:spTree>
    <p:extLst>
      <p:ext uri="{BB962C8B-B14F-4D97-AF65-F5344CB8AC3E}">
        <p14:creationId xmlns:p14="http://schemas.microsoft.com/office/powerpoint/2010/main" val="3474663275"/>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799714666"/>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0703070"/>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dirty="0"/>
              <a:t>Click to edit Master title style</a:t>
            </a:r>
          </a:p>
        </p:txBody>
      </p:sp>
      <p:sp>
        <p:nvSpPr>
          <p:cNvPr id="8" name="Text Placeholder 1"/>
          <p:cNvSpPr>
            <a:spLocks noGrp="1"/>
          </p:cNvSpPr>
          <p:nvPr>
            <p:ph type="body" sz="quarter" idx="13"/>
          </p:nvPr>
        </p:nvSpPr>
        <p:spPr>
          <a:xfrm>
            <a:off x="219456" y="1261872"/>
            <a:ext cx="4123944" cy="1309878"/>
          </a:xfrm>
        </p:spPr>
        <p:txBody>
          <a:bodyPr/>
          <a:lstStyle>
            <a:lvl1pPr>
              <a:spcBef>
                <a:spcPts val="0"/>
              </a:spcBef>
              <a:defRPr sz="1000"/>
            </a:lvl1pPr>
            <a:lvl2pPr marL="0" indent="0">
              <a:spcBef>
                <a:spcPts val="0"/>
              </a:spcBef>
              <a:buNone/>
              <a:defRPr/>
            </a:lvl2pPr>
            <a:lvl3pPr marL="201615" indent="0">
              <a:buNone/>
              <a:defRPr/>
            </a:lvl3pPr>
            <a:lvl4pPr marL="434981" indent="0">
              <a:buNone/>
              <a:defRPr/>
            </a:lvl4pPr>
            <a:lvl5pPr marL="631833" indent="0">
              <a:buNone/>
              <a:defRPr/>
            </a:lvl5pPr>
          </a:lstStyle>
          <a:p>
            <a:pPr lvl="0"/>
            <a:r>
              <a:rPr lang="en-US" dirty="0"/>
              <a:t>Click to edit Master text styles</a:t>
            </a:r>
          </a:p>
        </p:txBody>
      </p:sp>
      <p:sp>
        <p:nvSpPr>
          <p:cNvPr id="6" name="Text Placeholder 2">
            <a:extLst>
              <a:ext uri="{FF2B5EF4-FFF2-40B4-BE49-F238E27FC236}">
                <a16:creationId xmlns:a16="http://schemas.microsoft.com/office/drawing/2014/main" id="{24F04016-134E-5847-8C7D-495FF4D6E42D}"/>
              </a:ext>
            </a:extLst>
          </p:cNvPr>
          <p:cNvSpPr>
            <a:spLocks noGrp="1"/>
          </p:cNvSpPr>
          <p:nvPr>
            <p:ph type="body" sz="quarter" idx="14"/>
          </p:nvPr>
        </p:nvSpPr>
        <p:spPr>
          <a:xfrm>
            <a:off x="219456" y="3209544"/>
            <a:ext cx="6409944" cy="1307592"/>
          </a:xfrm>
        </p:spPr>
        <p:txBody>
          <a:bodyPr anchor="b"/>
          <a:lstStyle>
            <a:lvl1pPr>
              <a:spcBef>
                <a:spcPts val="300"/>
              </a:spcBef>
              <a:defRPr sz="600"/>
            </a:lvl1pPr>
            <a:lvl2pPr>
              <a:defRPr sz="600"/>
            </a:lvl2pPr>
            <a:lvl3pPr>
              <a:defRPr sz="600"/>
            </a:lvl3pPr>
            <a:lvl4pPr>
              <a:defRPr sz="600"/>
            </a:lvl4pPr>
            <a:lvl5pPr>
              <a:defRPr sz="600"/>
            </a:lvl5pPr>
          </a:lstStyle>
          <a:p>
            <a:pPr lvl="0"/>
            <a:r>
              <a:rPr lang="en-US" dirty="0"/>
              <a:t>Click to edit Master text styles</a:t>
            </a:r>
          </a:p>
        </p:txBody>
      </p:sp>
    </p:spTree>
    <p:extLst>
      <p:ext uri="{BB962C8B-B14F-4D97-AF65-F5344CB8AC3E}">
        <p14:creationId xmlns:p14="http://schemas.microsoft.com/office/powerpoint/2010/main" val="2416887884"/>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ibm sign-off">
    <p:spTree>
      <p:nvGrpSpPr>
        <p:cNvPr id="1" name=""/>
        <p:cNvGrpSpPr/>
        <p:nvPr/>
      </p:nvGrpSpPr>
      <p:grpSpPr>
        <a:xfrm>
          <a:off x="0" y="0"/>
          <a:ext cx="0" cy="0"/>
          <a:chOff x="0" y="0"/>
          <a:chExt cx="0" cy="0"/>
        </a:xfrm>
      </p:grpSpPr>
      <p:pic>
        <p:nvPicPr>
          <p:cNvPr id="5" name="Picture"/>
          <p:cNvPicPr>
            <a:picLocks noChangeAspect="1"/>
          </p:cNvPicPr>
          <p:nvPr userDrawn="1"/>
        </p:nvPicPr>
        <p:blipFill>
          <a:blip r:embed="rId2"/>
          <a:stretch>
            <a:fillRect/>
          </a:stretch>
        </p:blipFill>
        <p:spPr>
          <a:xfrm>
            <a:off x="3923196" y="2312884"/>
            <a:ext cx="1297608" cy="517732"/>
          </a:xfrm>
          <a:prstGeom prst="rect">
            <a:avLst/>
          </a:prstGeom>
        </p:spPr>
      </p:pic>
    </p:spTree>
    <p:extLst>
      <p:ext uri="{BB962C8B-B14F-4D97-AF65-F5344CB8AC3E}">
        <p14:creationId xmlns:p14="http://schemas.microsoft.com/office/powerpoint/2010/main" val="282842595"/>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Cover Slide">
    <p:bg>
      <p:bgPr>
        <a:gradFill rotWithShape="0">
          <a:gsLst>
            <a:gs pos="0">
              <a:schemeClr val="accent2"/>
            </a:gs>
            <a:gs pos="100000">
              <a:schemeClr val="tx1"/>
            </a:gs>
          </a:gsLst>
          <a:lin ang="0"/>
        </a:gradFill>
        <a:effectLst/>
      </p:bgPr>
    </p:bg>
    <p:spTree>
      <p:nvGrpSpPr>
        <p:cNvPr id="1" name=""/>
        <p:cNvGrpSpPr/>
        <p:nvPr/>
      </p:nvGrpSpPr>
      <p:grpSpPr>
        <a:xfrm>
          <a:off x="0" y="0"/>
          <a:ext cx="0" cy="0"/>
          <a:chOff x="0" y="0"/>
          <a:chExt cx="0" cy="0"/>
        </a:xfrm>
      </p:grpSpPr>
      <p:pic>
        <p:nvPicPr>
          <p:cNvPr id="3" name="Picture 5">
            <a:extLst>
              <a:ext uri="{FF2B5EF4-FFF2-40B4-BE49-F238E27FC236}">
                <a16:creationId xmlns:a16="http://schemas.microsoft.com/office/drawing/2014/main" id="{C29FB196-44E0-9844-819F-FA250B850597}"/>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393114" y="241301"/>
            <a:ext cx="522287" cy="211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7">
            <a:extLst>
              <a:ext uri="{FF2B5EF4-FFF2-40B4-BE49-F238E27FC236}">
                <a16:creationId xmlns:a16="http://schemas.microsoft.com/office/drawing/2014/main" id="{4FD5FACE-A196-BA4F-990C-E66BFE959044}"/>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l="15132" t="30197" r="15582" b="32339"/>
          <a:stretch>
            <a:fillRect/>
          </a:stretch>
        </p:blipFill>
        <p:spPr bwMode="auto">
          <a:xfrm>
            <a:off x="7410450" y="4605339"/>
            <a:ext cx="1574800" cy="398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BCK_PEG_[01].png">
            <a:extLst>
              <a:ext uri="{FF2B5EF4-FFF2-40B4-BE49-F238E27FC236}">
                <a16:creationId xmlns:a16="http://schemas.microsoft.com/office/drawing/2014/main" id="{1840D887-E543-7244-9592-D05CCC26C86F}"/>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497264" y="1620839"/>
            <a:ext cx="2149475" cy="190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sp>
        <p:nvSpPr>
          <p:cNvPr id="4" name="Title 3"/>
          <p:cNvSpPr>
            <a:spLocks noGrp="1"/>
          </p:cNvSpPr>
          <p:nvPr>
            <p:ph type="title"/>
          </p:nvPr>
        </p:nvSpPr>
        <p:spPr>
          <a:xfrm>
            <a:off x="228600" y="203782"/>
            <a:ext cx="4114801" cy="4479344"/>
          </a:xfrm>
        </p:spPr>
        <p:txBody>
          <a:bodyPr/>
          <a:lstStyle>
            <a:lvl1pPr>
              <a:lnSpc>
                <a:spcPct val="90000"/>
              </a:lnSpc>
              <a:defRPr sz="2400" b="0">
                <a:solidFill>
                  <a:schemeClr val="bg2"/>
                </a:solidFill>
              </a:defRPr>
            </a:lvl1pPr>
          </a:lstStyle>
          <a:p>
            <a:r>
              <a:rPr lang="en-US"/>
              <a:t>Click to edit Master title style</a:t>
            </a:r>
            <a:endParaRPr lang="en-US" dirty="0"/>
          </a:p>
        </p:txBody>
      </p:sp>
      <p:sp>
        <p:nvSpPr>
          <p:cNvPr id="7" name="Footer Placeholder 1">
            <a:extLst>
              <a:ext uri="{FF2B5EF4-FFF2-40B4-BE49-F238E27FC236}">
                <a16:creationId xmlns:a16="http://schemas.microsoft.com/office/drawing/2014/main" id="{37CDD3CF-A36E-1140-9527-6336A5027ADD}"/>
              </a:ext>
            </a:extLst>
          </p:cNvPr>
          <p:cNvSpPr>
            <a:spLocks noGrp="1"/>
          </p:cNvSpPr>
          <p:nvPr>
            <p:ph type="ftr" sz="quarter" idx="10"/>
          </p:nvPr>
        </p:nvSpPr>
        <p:spPr>
          <a:xfrm>
            <a:off x="228600" y="4827588"/>
            <a:ext cx="6400800" cy="138112"/>
          </a:xfrm>
        </p:spPr>
        <p:txBody>
          <a:bodyPr/>
          <a:lstStyle>
            <a:lvl1pPr>
              <a:defRPr>
                <a:solidFill>
                  <a:schemeClr val="bg2"/>
                </a:solidFill>
              </a:defRPr>
            </a:lvl1pPr>
          </a:lstStyle>
          <a:p>
            <a:pPr>
              <a:defRPr/>
            </a:pPr>
            <a:r>
              <a:rPr lang="en-US"/>
              <a:t>IBM Z &amp; IBM LinuxONE / IBM Hyper Protect Virtual Servers on-premises / © 2020 IBM Corporation</a:t>
            </a:r>
          </a:p>
        </p:txBody>
      </p:sp>
    </p:spTree>
    <p:extLst>
      <p:ext uri="{BB962C8B-B14F-4D97-AF65-F5344CB8AC3E}">
        <p14:creationId xmlns:p14="http://schemas.microsoft.com/office/powerpoint/2010/main" val="3925878363"/>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5" name="Title 4"/>
          <p:cNvSpPr>
            <a:spLocks noGrp="1"/>
          </p:cNvSpPr>
          <p:nvPr>
            <p:ph type="title"/>
          </p:nvPr>
        </p:nvSpPr>
        <p:spPr>
          <a:xfrm>
            <a:off x="228600" y="201168"/>
            <a:ext cx="4114800" cy="4493752"/>
          </a:xfrm>
        </p:spPr>
        <p:txBody>
          <a:bodyPr/>
          <a:lstStyle>
            <a:lvl1pPr>
              <a:lnSpc>
                <a:spcPct val="90000"/>
              </a:lnSpc>
              <a:defRPr>
                <a:solidFill>
                  <a:schemeClr val="bg2"/>
                </a:solidFill>
              </a:defRPr>
            </a:lvl1pPr>
          </a:lstStyle>
          <a:p>
            <a:r>
              <a:rPr lang="en-US"/>
              <a:t>Click to edit Master title style</a:t>
            </a:r>
            <a:endParaRPr lang="en-US" dirty="0"/>
          </a:p>
        </p:txBody>
      </p:sp>
      <p:sp>
        <p:nvSpPr>
          <p:cNvPr id="3" name="Slide Number Placeholder 6">
            <a:extLst>
              <a:ext uri="{FF2B5EF4-FFF2-40B4-BE49-F238E27FC236}">
                <a16:creationId xmlns:a16="http://schemas.microsoft.com/office/drawing/2014/main" id="{7DAE1F79-6063-044B-89D5-C3F20862F9AB}"/>
              </a:ext>
            </a:extLst>
          </p:cNvPr>
          <p:cNvSpPr>
            <a:spLocks noGrp="1"/>
          </p:cNvSpPr>
          <p:nvPr>
            <p:ph type="sldNum" sz="quarter" idx="10"/>
          </p:nvPr>
        </p:nvSpPr>
        <p:spPr/>
        <p:txBody>
          <a:bodyPr/>
          <a:lstStyle>
            <a:lvl1pPr>
              <a:defRPr/>
            </a:lvl1pPr>
          </a:lstStyle>
          <a:p>
            <a:pPr>
              <a:defRPr/>
            </a:pPr>
            <a:fld id="{1D03F9EF-1751-5E43-AAFC-1742D1037F91}" type="slidenum">
              <a:rPr lang="en-US"/>
              <a:pPr>
                <a:defRPr/>
              </a:pPr>
              <a:t>‹#›</a:t>
            </a:fld>
            <a:endParaRPr lang="en-US" dirty="0"/>
          </a:p>
        </p:txBody>
      </p:sp>
      <p:sp>
        <p:nvSpPr>
          <p:cNvPr id="4" name="Footer Placeholder 8">
            <a:extLst>
              <a:ext uri="{FF2B5EF4-FFF2-40B4-BE49-F238E27FC236}">
                <a16:creationId xmlns:a16="http://schemas.microsoft.com/office/drawing/2014/main" id="{9F80EA57-F5FC-8F4C-916C-C6ECA0C7EB95}"/>
              </a:ext>
            </a:extLst>
          </p:cNvPr>
          <p:cNvSpPr>
            <a:spLocks noGrp="1"/>
          </p:cNvSpPr>
          <p:nvPr>
            <p:ph type="ftr" sz="quarter" idx="11"/>
          </p:nvPr>
        </p:nvSpPr>
        <p:spPr/>
        <p:txBody>
          <a:bodyPr/>
          <a:lstStyle>
            <a:lvl1pPr>
              <a:defRPr/>
            </a:lvl1pPr>
          </a:lstStyle>
          <a:p>
            <a:pPr>
              <a:defRPr/>
            </a:pPr>
            <a:r>
              <a:rPr lang="en-US"/>
              <a:t>IBM Z &amp; IBM LinuxONE / IBM Hyper Protect Virtual Servers on-premises / © 2020 IBM Corporation</a:t>
            </a:r>
          </a:p>
        </p:txBody>
      </p:sp>
    </p:spTree>
    <p:extLst>
      <p:ext uri="{BB962C8B-B14F-4D97-AF65-F5344CB8AC3E}">
        <p14:creationId xmlns:p14="http://schemas.microsoft.com/office/powerpoint/2010/main" val="1281989781"/>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076" algn="dec"/>
              </a:tabLst>
              <a:defRPr/>
            </a:lvl1pPr>
            <a:lvl2pPr marL="173034" indent="-173034">
              <a:spcBef>
                <a:spcPts val="0"/>
              </a:spcBef>
              <a:tabLst/>
              <a:defRPr/>
            </a:lvl2pPr>
            <a:lvl3pPr>
              <a:spcBef>
                <a:spcPts val="0"/>
              </a:spcBef>
              <a:defRPr/>
            </a:lvl3pPr>
            <a:lvl4pPr>
              <a:spcBef>
                <a:spcPts val="0"/>
              </a:spcBef>
              <a:defRPr/>
            </a:lvl4pPr>
            <a:lvl5pPr>
              <a:spcBef>
                <a:spcPts val="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076" algn="dec"/>
              </a:tabLst>
              <a:defRPr/>
            </a:lvl1pPr>
            <a:lvl2pPr>
              <a:spcBef>
                <a:spcPts val="0"/>
              </a:spcBef>
              <a:defRPr/>
            </a:lvl2pPr>
            <a:lvl3pPr>
              <a:spcBef>
                <a:spcPts val="0"/>
              </a:spcBef>
              <a:defRPr/>
            </a:lvl3pPr>
            <a:lvl4pPr>
              <a:spcBef>
                <a:spcPts val="0"/>
              </a:spcBef>
              <a:defRPr/>
            </a:lvl4pPr>
            <a:lvl5pPr>
              <a:spcBef>
                <a:spcPts val="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Slide Number Placeholder 2">
            <a:extLst>
              <a:ext uri="{FF2B5EF4-FFF2-40B4-BE49-F238E27FC236}">
                <a16:creationId xmlns:a16="http://schemas.microsoft.com/office/drawing/2014/main" id="{2A8E2032-2877-B24E-B6C5-3DF45F5758A6}"/>
              </a:ext>
            </a:extLst>
          </p:cNvPr>
          <p:cNvSpPr>
            <a:spLocks noGrp="1"/>
          </p:cNvSpPr>
          <p:nvPr>
            <p:ph type="sldNum" sz="quarter" idx="14"/>
          </p:nvPr>
        </p:nvSpPr>
        <p:spPr/>
        <p:txBody>
          <a:bodyPr/>
          <a:lstStyle>
            <a:lvl1pPr>
              <a:defRPr/>
            </a:lvl1pPr>
          </a:lstStyle>
          <a:p>
            <a:pPr>
              <a:defRPr/>
            </a:pPr>
            <a:fld id="{EDB35BE6-3EE5-604D-8E38-58AA9472A678}" type="slidenum">
              <a:rPr lang="en-US"/>
              <a:pPr>
                <a:defRPr/>
              </a:pPr>
              <a:t>‹#›</a:t>
            </a:fld>
            <a:endParaRPr lang="en-US"/>
          </a:p>
        </p:txBody>
      </p:sp>
      <p:sp>
        <p:nvSpPr>
          <p:cNvPr id="8" name="Footer Placeholder 3">
            <a:extLst>
              <a:ext uri="{FF2B5EF4-FFF2-40B4-BE49-F238E27FC236}">
                <a16:creationId xmlns:a16="http://schemas.microsoft.com/office/drawing/2014/main" id="{D2F1B878-22E8-8643-B4B0-F126DC249A1D}"/>
              </a:ext>
            </a:extLst>
          </p:cNvPr>
          <p:cNvSpPr>
            <a:spLocks noGrp="1"/>
          </p:cNvSpPr>
          <p:nvPr>
            <p:ph type="ftr" sz="quarter" idx="15"/>
          </p:nvPr>
        </p:nvSpPr>
        <p:spPr/>
        <p:txBody>
          <a:bodyPr/>
          <a:lstStyle>
            <a:lvl1pPr>
              <a:defRPr/>
            </a:lvl1pPr>
          </a:lstStyle>
          <a:p>
            <a:pPr>
              <a:defRPr/>
            </a:pPr>
            <a:r>
              <a:rPr lang="de-DE"/>
              <a:t>IBM Z &amp; IBM LinuxONE / IBM Hyper Protect Virtual Servers on-premises / © 2020 IBM Corporation</a:t>
            </a:r>
            <a:endParaRPr lang="en-US"/>
          </a:p>
        </p:txBody>
      </p:sp>
    </p:spTree>
    <p:extLst>
      <p:ext uri="{BB962C8B-B14F-4D97-AF65-F5344CB8AC3E}">
        <p14:creationId xmlns:p14="http://schemas.microsoft.com/office/powerpoint/2010/main" val="2471478403"/>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3"/>
            <a:ext cx="4114800" cy="1003807"/>
          </a:xfrm>
        </p:spPr>
        <p:txBody>
          <a:bodyPr/>
          <a:lstStyle>
            <a:lvl1pPr>
              <a:defRPr sz="1600">
                <a:solidFill>
                  <a:schemeClr val="bg2"/>
                </a:solidFill>
              </a:defRPr>
            </a:lvl1pPr>
          </a:lstStyle>
          <a:p>
            <a:r>
              <a:rPr lang="en-US"/>
              <a:t>Click to edit Master title style</a:t>
            </a:r>
            <a:endParaRPr lang="en-US" dirty="0"/>
          </a:p>
        </p:txBody>
      </p:sp>
      <p:sp>
        <p:nvSpPr>
          <p:cNvPr id="8" name="Text Placeholder 7"/>
          <p:cNvSpPr>
            <a:spLocks noGrp="1"/>
          </p:cNvSpPr>
          <p:nvPr>
            <p:ph type="body" sz="quarter" idx="12"/>
          </p:nvPr>
        </p:nvSpPr>
        <p:spPr>
          <a:xfrm>
            <a:off x="144376" y="1015683"/>
            <a:ext cx="4114800" cy="3108960"/>
          </a:xfrm>
        </p:spPr>
        <p:txBody>
          <a:bodyPr/>
          <a:lstStyle>
            <a:lvl1pPr>
              <a:lnSpc>
                <a:spcPct val="90000"/>
              </a:lnSpc>
              <a:spcBef>
                <a:spcPts val="0"/>
              </a:spcBef>
              <a:defRPr sz="9600" b="0" i="0" baseline="0">
                <a:solidFill>
                  <a:schemeClr val="bg2"/>
                </a:solidFill>
                <a:latin typeface="Arial" charset="0"/>
                <a:ea typeface="Arial" charset="0"/>
                <a:cs typeface="Arial" charset="0"/>
              </a:defRPr>
            </a:lvl1pPr>
          </a:lstStyle>
          <a:p>
            <a:pPr lvl="0"/>
            <a:r>
              <a:rPr lang="en-US" dirty="0"/>
              <a:t>Click to edit Master text styles</a:t>
            </a:r>
          </a:p>
        </p:txBody>
      </p:sp>
      <p:sp>
        <p:nvSpPr>
          <p:cNvPr id="4" name="Slide Number Placeholder 6">
            <a:extLst>
              <a:ext uri="{FF2B5EF4-FFF2-40B4-BE49-F238E27FC236}">
                <a16:creationId xmlns:a16="http://schemas.microsoft.com/office/drawing/2014/main" id="{22CAA56F-9B53-8245-8CB6-2AE4D62DF584}"/>
              </a:ext>
            </a:extLst>
          </p:cNvPr>
          <p:cNvSpPr>
            <a:spLocks noGrp="1"/>
          </p:cNvSpPr>
          <p:nvPr>
            <p:ph type="sldNum" sz="quarter" idx="13"/>
          </p:nvPr>
        </p:nvSpPr>
        <p:spPr/>
        <p:txBody>
          <a:bodyPr/>
          <a:lstStyle>
            <a:lvl1pPr>
              <a:defRPr/>
            </a:lvl1pPr>
          </a:lstStyle>
          <a:p>
            <a:pPr>
              <a:defRPr/>
            </a:pPr>
            <a:fld id="{836EF806-0F70-844B-86AB-AFAED1135F08}" type="slidenum">
              <a:rPr lang="en-US"/>
              <a:pPr>
                <a:defRPr/>
              </a:pPr>
              <a:t>‹#›</a:t>
            </a:fld>
            <a:endParaRPr lang="en-US" dirty="0"/>
          </a:p>
        </p:txBody>
      </p:sp>
      <p:sp>
        <p:nvSpPr>
          <p:cNvPr id="5" name="Footer Placeholder 8">
            <a:extLst>
              <a:ext uri="{FF2B5EF4-FFF2-40B4-BE49-F238E27FC236}">
                <a16:creationId xmlns:a16="http://schemas.microsoft.com/office/drawing/2014/main" id="{ED537397-0D50-3746-AC3F-4432AC109D90}"/>
              </a:ext>
            </a:extLst>
          </p:cNvPr>
          <p:cNvSpPr>
            <a:spLocks noGrp="1"/>
          </p:cNvSpPr>
          <p:nvPr>
            <p:ph type="ftr" sz="quarter" idx="14"/>
          </p:nvPr>
        </p:nvSpPr>
        <p:spPr/>
        <p:txBody>
          <a:bodyPr/>
          <a:lstStyle>
            <a:lvl1pPr>
              <a:defRPr/>
            </a:lvl1pPr>
          </a:lstStyle>
          <a:p>
            <a:pPr>
              <a:defRPr/>
            </a:pPr>
            <a:r>
              <a:rPr lang="en-US"/>
              <a:t>IBM Z &amp; IBM LinuxONE / IBM Hyper Protect Virtual Servers on-premises / © 2020 IBM Corporation</a:t>
            </a:r>
          </a:p>
        </p:txBody>
      </p:sp>
    </p:spTree>
    <p:extLst>
      <p:ext uri="{BB962C8B-B14F-4D97-AF65-F5344CB8AC3E}">
        <p14:creationId xmlns:p14="http://schemas.microsoft.com/office/powerpoint/2010/main" val="20248046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p:cNvSpPr>
            <a:spLocks noGrp="1"/>
          </p:cNvSpPr>
          <p:nvPr>
            <p:ph type="title"/>
          </p:nvPr>
        </p:nvSpPr>
        <p:spPr>
          <a:xfrm>
            <a:off x="210313" y="201168"/>
            <a:ext cx="5562535" cy="4294632"/>
          </a:xfrm>
        </p:spPr>
        <p:txBody>
          <a:bodyPr/>
          <a:lstStyle/>
          <a:p>
            <a:r>
              <a:rPr lang="en-US"/>
              <a:t>Click to edit Master title style</a:t>
            </a:r>
            <a:endParaRPr lang="en-US" dirty="0"/>
          </a:p>
        </p:txBody>
      </p:sp>
      <p:sp>
        <p:nvSpPr>
          <p:cNvPr id="3" name="Footer Placeholder"/>
          <p:cNvSpPr>
            <a:spLocks noGrp="1"/>
          </p:cNvSpPr>
          <p:nvPr>
            <p:ph type="ftr" sz="quarter" idx="10"/>
          </p:nvPr>
        </p:nvSpPr>
        <p:spPr/>
        <p:txBody>
          <a:bodyPr/>
          <a:lstStyle/>
          <a:p>
            <a:r>
              <a:rPr lang="en-US"/>
              <a:t>IBM Z &amp; IBM LinuxONE / IBM Hyper Protect Virtual Servers on-premises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677631116"/>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3"/>
            <a:ext cx="4114800" cy="1003807"/>
          </a:xfrm>
        </p:spPr>
        <p:txBody>
          <a:bodyPr/>
          <a:lstStyle>
            <a:lvl1pPr>
              <a:defRPr sz="1600">
                <a:solidFill>
                  <a:schemeClr val="bg2"/>
                </a:solidFill>
              </a:defRPr>
            </a:lvl1pPr>
          </a:lstStyle>
          <a:p>
            <a:r>
              <a:rPr lang="en-US"/>
              <a:t>Click to edit Master title style</a:t>
            </a:r>
            <a:endParaRPr lang="en-US" dirty="0"/>
          </a:p>
        </p:txBody>
      </p:sp>
      <p:sp>
        <p:nvSpPr>
          <p:cNvPr id="8" name="Text Placeholder 7"/>
          <p:cNvSpPr>
            <a:spLocks noGrp="1"/>
          </p:cNvSpPr>
          <p:nvPr>
            <p:ph type="body" sz="quarter" idx="12"/>
          </p:nvPr>
        </p:nvSpPr>
        <p:spPr>
          <a:xfrm>
            <a:off x="144376" y="1015683"/>
            <a:ext cx="4114800" cy="3108960"/>
          </a:xfrm>
        </p:spPr>
        <p:txBody>
          <a:bodyPr/>
          <a:lstStyle>
            <a:lvl1pPr>
              <a:lnSpc>
                <a:spcPct val="90000"/>
              </a:lnSpc>
              <a:spcBef>
                <a:spcPts val="0"/>
              </a:spcBef>
              <a:defRPr sz="9600" b="0" i="0" baseline="0">
                <a:solidFill>
                  <a:schemeClr val="bg2"/>
                </a:solidFill>
                <a:latin typeface="Arial" charset="0"/>
                <a:ea typeface="Arial" charset="0"/>
                <a:cs typeface="Arial" charset="0"/>
              </a:defRPr>
            </a:lvl1pPr>
          </a:lstStyle>
          <a:p>
            <a:pPr lvl="0"/>
            <a:r>
              <a:rPr lang="en-US" dirty="0"/>
              <a:t>Click to edit Master text styles</a:t>
            </a:r>
          </a:p>
        </p:txBody>
      </p:sp>
      <p:sp>
        <p:nvSpPr>
          <p:cNvPr id="6" name="Picture Placeholder 5"/>
          <p:cNvSpPr>
            <a:spLocks noGrp="1"/>
          </p:cNvSpPr>
          <p:nvPr>
            <p:ph type="pic" sz="quarter" idx="13"/>
          </p:nvPr>
        </p:nvSpPr>
        <p:spPr>
          <a:xfrm>
            <a:off x="4572000" y="0"/>
            <a:ext cx="4572000" cy="5143500"/>
          </a:xfrm>
        </p:spPr>
        <p:txBody>
          <a:bodyPr rtlCol="0">
            <a:noAutofit/>
          </a:bodyPr>
          <a:lstStyle>
            <a:lvl1pPr>
              <a:defRPr>
                <a:solidFill>
                  <a:schemeClr val="bg2"/>
                </a:solidFill>
              </a:defRPr>
            </a:lvl1pPr>
          </a:lstStyle>
          <a:p>
            <a:pPr lvl="0"/>
            <a:r>
              <a:rPr lang="en-US" noProof="0"/>
              <a:t>Drag picture to placeholder or click icon to add</a:t>
            </a:r>
          </a:p>
        </p:txBody>
      </p:sp>
      <p:sp>
        <p:nvSpPr>
          <p:cNvPr id="5" name="Slide Number Placeholder 6">
            <a:extLst>
              <a:ext uri="{FF2B5EF4-FFF2-40B4-BE49-F238E27FC236}">
                <a16:creationId xmlns:a16="http://schemas.microsoft.com/office/drawing/2014/main" id="{E47068A9-97A7-B24E-9BF3-64A3CE68ECF5}"/>
              </a:ext>
            </a:extLst>
          </p:cNvPr>
          <p:cNvSpPr>
            <a:spLocks noGrp="1"/>
          </p:cNvSpPr>
          <p:nvPr>
            <p:ph type="sldNum" sz="quarter" idx="14"/>
          </p:nvPr>
        </p:nvSpPr>
        <p:spPr/>
        <p:txBody>
          <a:bodyPr/>
          <a:lstStyle>
            <a:lvl1pPr>
              <a:defRPr/>
            </a:lvl1pPr>
          </a:lstStyle>
          <a:p>
            <a:pPr>
              <a:defRPr/>
            </a:pPr>
            <a:fld id="{DCA350EA-0C0D-4142-B846-21CD579B2FB1}" type="slidenum">
              <a:rPr lang="en-US"/>
              <a:pPr>
                <a:defRPr/>
              </a:pPr>
              <a:t>‹#›</a:t>
            </a:fld>
            <a:endParaRPr lang="en-US" dirty="0"/>
          </a:p>
        </p:txBody>
      </p:sp>
      <p:sp>
        <p:nvSpPr>
          <p:cNvPr id="7" name="Footer Placeholder 8">
            <a:extLst>
              <a:ext uri="{FF2B5EF4-FFF2-40B4-BE49-F238E27FC236}">
                <a16:creationId xmlns:a16="http://schemas.microsoft.com/office/drawing/2014/main" id="{C15C56FE-9D06-B741-9AC8-50651BBFCB53}"/>
              </a:ext>
            </a:extLst>
          </p:cNvPr>
          <p:cNvSpPr>
            <a:spLocks noGrp="1"/>
          </p:cNvSpPr>
          <p:nvPr>
            <p:ph type="ftr" sz="quarter" idx="15"/>
          </p:nvPr>
        </p:nvSpPr>
        <p:spPr/>
        <p:txBody>
          <a:bodyPr/>
          <a:lstStyle>
            <a:lvl1pPr>
              <a:defRPr/>
            </a:lvl1pPr>
          </a:lstStyle>
          <a:p>
            <a:pPr>
              <a:defRPr/>
            </a:pPr>
            <a:r>
              <a:rPr lang="en-US"/>
              <a:t>IBM Z &amp; IBM LinuxONE / IBM Hyper Protect Virtual Servers on-premises / © 2020 IBM Corporation</a:t>
            </a:r>
          </a:p>
        </p:txBody>
      </p:sp>
    </p:spTree>
    <p:extLst>
      <p:ext uri="{BB962C8B-B14F-4D97-AF65-F5344CB8AC3E}">
        <p14:creationId xmlns:p14="http://schemas.microsoft.com/office/powerpoint/2010/main" val="2389662281"/>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156408" y="84702"/>
            <a:ext cx="8686800" cy="4473575"/>
          </a:xfrm>
        </p:spPr>
        <p:txBody>
          <a:bodyPr/>
          <a:lstStyle>
            <a:lvl1pPr>
              <a:lnSpc>
                <a:spcPct val="90000"/>
              </a:lnSpc>
              <a:defRPr sz="9600" b="0" i="0">
                <a:latin typeface="Arial" charset="0"/>
                <a:ea typeface="Arial" charset="0"/>
                <a:cs typeface="Arial" charset="0"/>
              </a:defRPr>
            </a:lvl1pPr>
          </a:lstStyle>
          <a:p>
            <a:r>
              <a:rPr lang="en-US" dirty="0"/>
              <a:t>Click to edit Master title style</a:t>
            </a:r>
          </a:p>
        </p:txBody>
      </p:sp>
      <p:sp>
        <p:nvSpPr>
          <p:cNvPr id="3" name="Slide Number Placeholder 6">
            <a:extLst>
              <a:ext uri="{FF2B5EF4-FFF2-40B4-BE49-F238E27FC236}">
                <a16:creationId xmlns:a16="http://schemas.microsoft.com/office/drawing/2014/main" id="{0539CEE0-EB07-1248-A613-C75CE51CB013}"/>
              </a:ext>
            </a:extLst>
          </p:cNvPr>
          <p:cNvSpPr>
            <a:spLocks noGrp="1"/>
          </p:cNvSpPr>
          <p:nvPr>
            <p:ph type="sldNum" sz="quarter" idx="10"/>
          </p:nvPr>
        </p:nvSpPr>
        <p:spPr/>
        <p:txBody>
          <a:bodyPr/>
          <a:lstStyle>
            <a:lvl1pPr>
              <a:defRPr/>
            </a:lvl1pPr>
          </a:lstStyle>
          <a:p>
            <a:pPr>
              <a:defRPr/>
            </a:pPr>
            <a:fld id="{A22099FD-8129-A94A-9ACB-9D29B7FDD1DE}" type="slidenum">
              <a:rPr lang="en-US"/>
              <a:pPr>
                <a:defRPr/>
              </a:pPr>
              <a:t>‹#›</a:t>
            </a:fld>
            <a:endParaRPr lang="en-US" dirty="0"/>
          </a:p>
        </p:txBody>
      </p:sp>
      <p:sp>
        <p:nvSpPr>
          <p:cNvPr id="4" name="Footer Placeholder 8">
            <a:extLst>
              <a:ext uri="{FF2B5EF4-FFF2-40B4-BE49-F238E27FC236}">
                <a16:creationId xmlns:a16="http://schemas.microsoft.com/office/drawing/2014/main" id="{07D1E989-6BE3-6B45-80BB-57593F30A395}"/>
              </a:ext>
            </a:extLst>
          </p:cNvPr>
          <p:cNvSpPr>
            <a:spLocks noGrp="1"/>
          </p:cNvSpPr>
          <p:nvPr>
            <p:ph type="ftr" sz="quarter" idx="11"/>
          </p:nvPr>
        </p:nvSpPr>
        <p:spPr/>
        <p:txBody>
          <a:bodyPr/>
          <a:lstStyle>
            <a:lvl1pPr>
              <a:defRPr/>
            </a:lvl1pPr>
          </a:lstStyle>
          <a:p>
            <a:pPr>
              <a:defRPr/>
            </a:pPr>
            <a:r>
              <a:rPr lang="en-US"/>
              <a:t>IBM Z &amp; IBM LinuxONE / IBM Hyper Protect Virtual Servers on-premises / © 2020 IBM Corporation</a:t>
            </a:r>
          </a:p>
        </p:txBody>
      </p:sp>
    </p:spTree>
    <p:extLst>
      <p:ext uri="{BB962C8B-B14F-4D97-AF65-F5344CB8AC3E}">
        <p14:creationId xmlns:p14="http://schemas.microsoft.com/office/powerpoint/2010/main" val="3094894313"/>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9"/>
            <a:ext cx="5187462" cy="4520805"/>
          </a:xfrm>
        </p:spPr>
        <p:txBody>
          <a:bodyPr/>
          <a:lstStyle>
            <a:lvl1pPr marL="117472" indent="-117472">
              <a:tabLst/>
              <a:defRPr>
                <a:solidFill>
                  <a:schemeClr val="bg2"/>
                </a:solidFill>
              </a:defRPr>
            </a:lvl1pPr>
          </a:lstStyle>
          <a:p>
            <a:r>
              <a:rPr lang="en-US"/>
              <a:t>Click to edit Master title style</a:t>
            </a:r>
            <a:endParaRPr lang="en-US" dirty="0"/>
          </a:p>
        </p:txBody>
      </p:sp>
      <p:sp>
        <p:nvSpPr>
          <p:cNvPr id="3" name="Slide Number Placeholder 6">
            <a:extLst>
              <a:ext uri="{FF2B5EF4-FFF2-40B4-BE49-F238E27FC236}">
                <a16:creationId xmlns:a16="http://schemas.microsoft.com/office/drawing/2014/main" id="{2D001AEA-280E-314E-B1A5-E67B81A4EE17}"/>
              </a:ext>
            </a:extLst>
          </p:cNvPr>
          <p:cNvSpPr>
            <a:spLocks noGrp="1"/>
          </p:cNvSpPr>
          <p:nvPr>
            <p:ph type="sldNum" sz="quarter" idx="10"/>
          </p:nvPr>
        </p:nvSpPr>
        <p:spPr/>
        <p:txBody>
          <a:bodyPr/>
          <a:lstStyle>
            <a:lvl1pPr>
              <a:defRPr/>
            </a:lvl1pPr>
          </a:lstStyle>
          <a:p>
            <a:pPr>
              <a:defRPr/>
            </a:pPr>
            <a:fld id="{607FEE34-E1FD-884F-B43A-B77E90023E85}" type="slidenum">
              <a:rPr lang="en-US"/>
              <a:pPr>
                <a:defRPr/>
              </a:pPr>
              <a:t>‹#›</a:t>
            </a:fld>
            <a:endParaRPr lang="en-US" dirty="0"/>
          </a:p>
        </p:txBody>
      </p:sp>
      <p:sp>
        <p:nvSpPr>
          <p:cNvPr id="4" name="Footer Placeholder 8">
            <a:extLst>
              <a:ext uri="{FF2B5EF4-FFF2-40B4-BE49-F238E27FC236}">
                <a16:creationId xmlns:a16="http://schemas.microsoft.com/office/drawing/2014/main" id="{04BABAEC-CB3C-5C42-BAEC-2C2F8F2F771D}"/>
              </a:ext>
            </a:extLst>
          </p:cNvPr>
          <p:cNvSpPr>
            <a:spLocks noGrp="1"/>
          </p:cNvSpPr>
          <p:nvPr>
            <p:ph type="ftr" sz="quarter" idx="11"/>
          </p:nvPr>
        </p:nvSpPr>
        <p:spPr/>
        <p:txBody>
          <a:bodyPr/>
          <a:lstStyle>
            <a:lvl1pPr>
              <a:defRPr/>
            </a:lvl1pPr>
          </a:lstStyle>
          <a:p>
            <a:pPr>
              <a:defRPr/>
            </a:pPr>
            <a:r>
              <a:rPr lang="en-US"/>
              <a:t>IBM Z &amp; IBM LinuxONE / IBM Hyper Protect Virtual Servers on-premises / © 2020 IBM Corporation</a:t>
            </a:r>
          </a:p>
        </p:txBody>
      </p:sp>
    </p:spTree>
    <p:extLst>
      <p:ext uri="{BB962C8B-B14F-4D97-AF65-F5344CB8AC3E}">
        <p14:creationId xmlns:p14="http://schemas.microsoft.com/office/powerpoint/2010/main" val="3854756549"/>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a:t>Click to edit Master title style</a:t>
            </a:r>
            <a:endParaRPr lang="en-US" dirty="0"/>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0564"/>
            <a:ext cx="4114800" cy="300037"/>
          </a:xfrm>
        </p:spPr>
        <p:txBody>
          <a:bodyPr/>
          <a:lstStyle>
            <a:lvl1pPr>
              <a:defRPr sz="1100"/>
            </a:lvl1pPr>
          </a:lstStyle>
          <a:p>
            <a:pPr lvl="0"/>
            <a:r>
              <a:rPr lang="en-US"/>
              <a:t>Click to edit Master text styles</a:t>
            </a:r>
          </a:p>
        </p:txBody>
      </p:sp>
      <p:sp>
        <p:nvSpPr>
          <p:cNvPr id="5" name="Slide Number Placeholder 6">
            <a:extLst>
              <a:ext uri="{FF2B5EF4-FFF2-40B4-BE49-F238E27FC236}">
                <a16:creationId xmlns:a16="http://schemas.microsoft.com/office/drawing/2014/main" id="{F285EFCE-FA21-EB4A-8881-52210A8FAE67}"/>
              </a:ext>
            </a:extLst>
          </p:cNvPr>
          <p:cNvSpPr>
            <a:spLocks noGrp="1"/>
          </p:cNvSpPr>
          <p:nvPr>
            <p:ph type="sldNum" sz="quarter" idx="14"/>
          </p:nvPr>
        </p:nvSpPr>
        <p:spPr/>
        <p:txBody>
          <a:bodyPr/>
          <a:lstStyle>
            <a:lvl1pPr>
              <a:defRPr/>
            </a:lvl1pPr>
          </a:lstStyle>
          <a:p>
            <a:pPr>
              <a:defRPr/>
            </a:pPr>
            <a:fld id="{D7E112F9-9034-B44C-A2FD-498BAEA0291A}" type="slidenum">
              <a:rPr lang="en-US"/>
              <a:pPr>
                <a:defRPr/>
              </a:pPr>
              <a:t>‹#›</a:t>
            </a:fld>
            <a:endParaRPr lang="en-US" dirty="0"/>
          </a:p>
        </p:txBody>
      </p:sp>
      <p:sp>
        <p:nvSpPr>
          <p:cNvPr id="7" name="Footer Placeholder 8">
            <a:extLst>
              <a:ext uri="{FF2B5EF4-FFF2-40B4-BE49-F238E27FC236}">
                <a16:creationId xmlns:a16="http://schemas.microsoft.com/office/drawing/2014/main" id="{8CDF9DCC-854B-3E40-BB3A-D9743477BB2B}"/>
              </a:ext>
            </a:extLst>
          </p:cNvPr>
          <p:cNvSpPr>
            <a:spLocks noGrp="1"/>
          </p:cNvSpPr>
          <p:nvPr>
            <p:ph type="ftr" sz="quarter" idx="15"/>
          </p:nvPr>
        </p:nvSpPr>
        <p:spPr/>
        <p:txBody>
          <a:bodyPr/>
          <a:lstStyle>
            <a:lvl1pPr>
              <a:defRPr/>
            </a:lvl1pPr>
          </a:lstStyle>
          <a:p>
            <a:pPr>
              <a:defRPr/>
            </a:pPr>
            <a:r>
              <a:rPr lang="en-US"/>
              <a:t>IBM Z &amp; IBM LinuxONE / IBM Hyper Protect Virtual Servers on-premises / © 2020 IBM Corporation</a:t>
            </a:r>
          </a:p>
        </p:txBody>
      </p:sp>
    </p:spTree>
    <p:extLst>
      <p:ext uri="{BB962C8B-B14F-4D97-AF65-F5344CB8AC3E}">
        <p14:creationId xmlns:p14="http://schemas.microsoft.com/office/powerpoint/2010/main" val="1900236369"/>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8" name="Text Placeholder 7"/>
          <p:cNvSpPr>
            <a:spLocks noGrp="1"/>
          </p:cNvSpPr>
          <p:nvPr>
            <p:ph type="body" sz="quarter" idx="12"/>
          </p:nvPr>
        </p:nvSpPr>
        <p:spPr>
          <a:xfrm>
            <a:off x="228600" y="1124713"/>
            <a:ext cx="4114800" cy="3585845"/>
          </a:xfrm>
        </p:spPr>
        <p:txBody>
          <a:bodyPr/>
          <a:lstStyle>
            <a:lvl1pPr>
              <a:spcBef>
                <a:spcPts val="0"/>
              </a:spcBef>
              <a:defRPr sz="1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4800600" y="1124713"/>
            <a:ext cx="4114800" cy="3585845"/>
          </a:xfrm>
        </p:spPr>
        <p:txBody>
          <a:bodyPr/>
          <a:lstStyle>
            <a:lvl1pPr>
              <a:spcBef>
                <a:spcPts val="0"/>
              </a:spcBef>
              <a:defRPr sz="1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Slide Number Placeholder 6">
            <a:extLst>
              <a:ext uri="{FF2B5EF4-FFF2-40B4-BE49-F238E27FC236}">
                <a16:creationId xmlns:a16="http://schemas.microsoft.com/office/drawing/2014/main" id="{148D49A8-56CB-9642-AE95-136245ED1FD0}"/>
              </a:ext>
            </a:extLst>
          </p:cNvPr>
          <p:cNvSpPr>
            <a:spLocks noGrp="1"/>
          </p:cNvSpPr>
          <p:nvPr>
            <p:ph type="sldNum" sz="quarter" idx="14"/>
          </p:nvPr>
        </p:nvSpPr>
        <p:spPr/>
        <p:txBody>
          <a:bodyPr/>
          <a:lstStyle>
            <a:lvl1pPr>
              <a:defRPr/>
            </a:lvl1pPr>
          </a:lstStyle>
          <a:p>
            <a:pPr>
              <a:defRPr/>
            </a:pPr>
            <a:fld id="{152AA4F8-2FA1-5D4A-A42B-265FC3CD1C18}" type="slidenum">
              <a:rPr lang="en-US"/>
              <a:pPr>
                <a:defRPr/>
              </a:pPr>
              <a:t>‹#›</a:t>
            </a:fld>
            <a:endParaRPr lang="en-US" dirty="0"/>
          </a:p>
        </p:txBody>
      </p:sp>
      <p:sp>
        <p:nvSpPr>
          <p:cNvPr id="6" name="Footer Placeholder 8">
            <a:extLst>
              <a:ext uri="{FF2B5EF4-FFF2-40B4-BE49-F238E27FC236}">
                <a16:creationId xmlns:a16="http://schemas.microsoft.com/office/drawing/2014/main" id="{C4A97738-892D-5547-B5C3-669ACE9D50D0}"/>
              </a:ext>
            </a:extLst>
          </p:cNvPr>
          <p:cNvSpPr>
            <a:spLocks noGrp="1"/>
          </p:cNvSpPr>
          <p:nvPr>
            <p:ph type="ftr" sz="quarter" idx="15"/>
          </p:nvPr>
        </p:nvSpPr>
        <p:spPr/>
        <p:txBody>
          <a:bodyPr/>
          <a:lstStyle>
            <a:lvl1pPr>
              <a:defRPr/>
            </a:lvl1pPr>
          </a:lstStyle>
          <a:p>
            <a:pPr>
              <a:defRPr/>
            </a:pPr>
            <a:r>
              <a:rPr lang="en-US"/>
              <a:t>IBM Z &amp; IBM LinuxONE / IBM Hyper Protect Virtual Servers on-premises / © 2020 IBM Corporation</a:t>
            </a:r>
          </a:p>
        </p:txBody>
      </p:sp>
    </p:spTree>
    <p:extLst>
      <p:ext uri="{BB962C8B-B14F-4D97-AF65-F5344CB8AC3E}">
        <p14:creationId xmlns:p14="http://schemas.microsoft.com/office/powerpoint/2010/main" val="2140351712"/>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1"/>
            <a:ext cx="4114800" cy="358965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6">
            <a:extLst>
              <a:ext uri="{FF2B5EF4-FFF2-40B4-BE49-F238E27FC236}">
                <a16:creationId xmlns:a16="http://schemas.microsoft.com/office/drawing/2014/main" id="{56D468D6-ADCA-5E4E-8E8F-27D10D6AAC66}"/>
              </a:ext>
            </a:extLst>
          </p:cNvPr>
          <p:cNvSpPr>
            <a:spLocks noGrp="1"/>
          </p:cNvSpPr>
          <p:nvPr>
            <p:ph type="sldNum" sz="quarter" idx="15"/>
          </p:nvPr>
        </p:nvSpPr>
        <p:spPr/>
        <p:txBody>
          <a:bodyPr/>
          <a:lstStyle>
            <a:lvl1pPr>
              <a:defRPr/>
            </a:lvl1pPr>
          </a:lstStyle>
          <a:p>
            <a:pPr>
              <a:defRPr/>
            </a:pPr>
            <a:fld id="{A3ED5AA3-D54A-7142-AEE2-0829B305BF18}" type="slidenum">
              <a:rPr lang="en-US"/>
              <a:pPr>
                <a:defRPr/>
              </a:pPr>
              <a:t>‹#›</a:t>
            </a:fld>
            <a:endParaRPr lang="en-US" dirty="0"/>
          </a:p>
        </p:txBody>
      </p:sp>
      <p:sp>
        <p:nvSpPr>
          <p:cNvPr id="9" name="Footer Placeholder 8">
            <a:extLst>
              <a:ext uri="{FF2B5EF4-FFF2-40B4-BE49-F238E27FC236}">
                <a16:creationId xmlns:a16="http://schemas.microsoft.com/office/drawing/2014/main" id="{4EA594A5-AFFA-0346-A454-E06D4809CDCB}"/>
              </a:ext>
            </a:extLst>
          </p:cNvPr>
          <p:cNvSpPr>
            <a:spLocks noGrp="1"/>
          </p:cNvSpPr>
          <p:nvPr>
            <p:ph type="ftr" sz="quarter" idx="16"/>
          </p:nvPr>
        </p:nvSpPr>
        <p:spPr/>
        <p:txBody>
          <a:bodyPr/>
          <a:lstStyle>
            <a:lvl1pPr>
              <a:defRPr/>
            </a:lvl1pPr>
          </a:lstStyle>
          <a:p>
            <a:pPr>
              <a:defRPr/>
            </a:pPr>
            <a:r>
              <a:rPr lang="en-US"/>
              <a:t>IBM Z &amp; IBM LinuxONE / IBM Hyper Protect Virtual Servers on-premises / © 2020 IBM Corporation</a:t>
            </a:r>
          </a:p>
        </p:txBody>
      </p:sp>
    </p:spTree>
    <p:extLst>
      <p:ext uri="{BB962C8B-B14F-4D97-AF65-F5344CB8AC3E}">
        <p14:creationId xmlns:p14="http://schemas.microsoft.com/office/powerpoint/2010/main" val="300424817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6" name="Content Placeholder 5"/>
          <p:cNvSpPr>
            <a:spLocks noGrp="1"/>
          </p:cNvSpPr>
          <p:nvPr>
            <p:ph sz="quarter" idx="12"/>
          </p:nvPr>
        </p:nvSpPr>
        <p:spPr>
          <a:xfrm>
            <a:off x="228600" y="995519"/>
            <a:ext cx="4114800" cy="3687607"/>
          </a:xfrm>
        </p:spPr>
        <p:txBody>
          <a:bodyPr/>
          <a:lstStyle>
            <a:lvl1pPr>
              <a:defRPr sz="2400"/>
            </a:lvl1pPr>
          </a:lstStyle>
          <a:p>
            <a:pPr lvl="0"/>
            <a:r>
              <a:rPr lang="en-US"/>
              <a:t>Click to edit Master text styles</a:t>
            </a:r>
          </a:p>
        </p:txBody>
      </p:sp>
      <p:sp>
        <p:nvSpPr>
          <p:cNvPr id="8" name="Content Placeholder 7"/>
          <p:cNvSpPr>
            <a:spLocks noGrp="1"/>
          </p:cNvSpPr>
          <p:nvPr>
            <p:ph sz="quarter" idx="13"/>
          </p:nvPr>
        </p:nvSpPr>
        <p:spPr>
          <a:xfrm>
            <a:off x="4800600" y="1116649"/>
            <a:ext cx="4114800" cy="3566477"/>
          </a:xfrm>
        </p:spPr>
        <p:txBody>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Slide Number Placeholder 6">
            <a:extLst>
              <a:ext uri="{FF2B5EF4-FFF2-40B4-BE49-F238E27FC236}">
                <a16:creationId xmlns:a16="http://schemas.microsoft.com/office/drawing/2014/main" id="{C79F7A36-2C63-1F4B-BB15-4FB8FFED9553}"/>
              </a:ext>
            </a:extLst>
          </p:cNvPr>
          <p:cNvSpPr>
            <a:spLocks noGrp="1"/>
          </p:cNvSpPr>
          <p:nvPr>
            <p:ph type="sldNum" sz="quarter" idx="14"/>
          </p:nvPr>
        </p:nvSpPr>
        <p:spPr/>
        <p:txBody>
          <a:bodyPr/>
          <a:lstStyle>
            <a:lvl1pPr>
              <a:defRPr/>
            </a:lvl1pPr>
          </a:lstStyle>
          <a:p>
            <a:pPr>
              <a:defRPr/>
            </a:pPr>
            <a:fld id="{10F930A1-FCBE-0341-8460-254FEE5DCF2C}" type="slidenum">
              <a:rPr lang="en-US"/>
              <a:pPr>
                <a:defRPr/>
              </a:pPr>
              <a:t>‹#›</a:t>
            </a:fld>
            <a:endParaRPr lang="en-US" dirty="0"/>
          </a:p>
        </p:txBody>
      </p:sp>
      <p:sp>
        <p:nvSpPr>
          <p:cNvPr id="7" name="Footer Placeholder 8">
            <a:extLst>
              <a:ext uri="{FF2B5EF4-FFF2-40B4-BE49-F238E27FC236}">
                <a16:creationId xmlns:a16="http://schemas.microsoft.com/office/drawing/2014/main" id="{4D8E375F-5410-EC41-ACBE-531530FBC8D6}"/>
              </a:ext>
            </a:extLst>
          </p:cNvPr>
          <p:cNvSpPr>
            <a:spLocks noGrp="1"/>
          </p:cNvSpPr>
          <p:nvPr>
            <p:ph type="ftr" sz="quarter" idx="15"/>
          </p:nvPr>
        </p:nvSpPr>
        <p:spPr/>
        <p:txBody>
          <a:bodyPr/>
          <a:lstStyle>
            <a:lvl1pPr>
              <a:defRPr/>
            </a:lvl1pPr>
          </a:lstStyle>
          <a:p>
            <a:pPr>
              <a:defRPr/>
            </a:pPr>
            <a:r>
              <a:rPr lang="en-US"/>
              <a:t>IBM Z &amp; IBM LinuxONE / IBM Hyper Protect Virtual Servers on-premises / © 2020 IBM Corporation</a:t>
            </a:r>
          </a:p>
        </p:txBody>
      </p:sp>
    </p:spTree>
    <p:extLst>
      <p:ext uri="{BB962C8B-B14F-4D97-AF65-F5344CB8AC3E}">
        <p14:creationId xmlns:p14="http://schemas.microsoft.com/office/powerpoint/2010/main" val="2270138525"/>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6" name="Text Placeholder 5"/>
          <p:cNvSpPr>
            <a:spLocks noGrp="1"/>
          </p:cNvSpPr>
          <p:nvPr>
            <p:ph type="body" sz="quarter" idx="12"/>
          </p:nvPr>
        </p:nvSpPr>
        <p:spPr>
          <a:xfrm>
            <a:off x="4800600" y="1093470"/>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0"/>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70"/>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70"/>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Slide Number Placeholder 6">
            <a:extLst>
              <a:ext uri="{FF2B5EF4-FFF2-40B4-BE49-F238E27FC236}">
                <a16:creationId xmlns:a16="http://schemas.microsoft.com/office/drawing/2014/main" id="{B1006E69-4366-8140-974C-91DF820778E1}"/>
              </a:ext>
            </a:extLst>
          </p:cNvPr>
          <p:cNvSpPr>
            <a:spLocks noGrp="1"/>
          </p:cNvSpPr>
          <p:nvPr>
            <p:ph type="sldNum" sz="quarter" idx="17"/>
          </p:nvPr>
        </p:nvSpPr>
        <p:spPr/>
        <p:txBody>
          <a:bodyPr/>
          <a:lstStyle>
            <a:lvl1pPr>
              <a:defRPr/>
            </a:lvl1pPr>
          </a:lstStyle>
          <a:p>
            <a:pPr>
              <a:defRPr/>
            </a:pPr>
            <a:fld id="{D62F45DF-C0A6-9543-BFBF-EBE9B19017DB}" type="slidenum">
              <a:rPr lang="en-US"/>
              <a:pPr>
                <a:defRPr/>
              </a:pPr>
              <a:t>‹#›</a:t>
            </a:fld>
            <a:endParaRPr lang="en-US" dirty="0"/>
          </a:p>
        </p:txBody>
      </p:sp>
      <p:sp>
        <p:nvSpPr>
          <p:cNvPr id="11" name="Footer Placeholder 8">
            <a:extLst>
              <a:ext uri="{FF2B5EF4-FFF2-40B4-BE49-F238E27FC236}">
                <a16:creationId xmlns:a16="http://schemas.microsoft.com/office/drawing/2014/main" id="{952C7FBE-70AA-A948-8BDD-3C83FBA45DDE}"/>
              </a:ext>
            </a:extLst>
          </p:cNvPr>
          <p:cNvSpPr>
            <a:spLocks noGrp="1"/>
          </p:cNvSpPr>
          <p:nvPr>
            <p:ph type="ftr" sz="quarter" idx="18"/>
          </p:nvPr>
        </p:nvSpPr>
        <p:spPr/>
        <p:txBody>
          <a:bodyPr/>
          <a:lstStyle>
            <a:lvl1pPr>
              <a:defRPr/>
            </a:lvl1pPr>
          </a:lstStyle>
          <a:p>
            <a:pPr>
              <a:defRPr/>
            </a:pPr>
            <a:r>
              <a:rPr lang="en-US"/>
              <a:t>IBM Z &amp; IBM LinuxONE / IBM Hyper Protect Virtual Servers on-premises / © 2020 IBM Corporation</a:t>
            </a:r>
          </a:p>
        </p:txBody>
      </p:sp>
    </p:spTree>
    <p:extLst>
      <p:ext uri="{BB962C8B-B14F-4D97-AF65-F5344CB8AC3E}">
        <p14:creationId xmlns:p14="http://schemas.microsoft.com/office/powerpoint/2010/main" val="2071082985"/>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rtlCol="0">
            <a:noAutofit/>
          </a:bodyPr>
          <a:lstStyle/>
          <a:p>
            <a:pPr lvl="0"/>
            <a:r>
              <a:rPr lang="en-US" noProof="0"/>
              <a:t>Drag picture to placeholder or click icon to add</a:t>
            </a:r>
          </a:p>
        </p:txBody>
      </p:sp>
      <p:sp>
        <p:nvSpPr>
          <p:cNvPr id="2" name="Title 1"/>
          <p:cNvSpPr>
            <a:spLocks noGrp="1"/>
          </p:cNvSpPr>
          <p:nvPr>
            <p:ph type="title"/>
          </p:nvPr>
        </p:nvSpPr>
        <p:spPr>
          <a:xfrm>
            <a:off x="228600" y="411480"/>
            <a:ext cx="4114800" cy="640080"/>
          </a:xfrm>
        </p:spPr>
        <p:txBody>
          <a:bodyPr/>
          <a:lstStyle/>
          <a:p>
            <a:r>
              <a:rPr lang="en-US"/>
              <a:t>Click to edit Master title style</a:t>
            </a:r>
            <a:endParaRPr lang="en-US" dirty="0"/>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7281"/>
            <a:ext cx="4114800" cy="358584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6">
            <a:extLst>
              <a:ext uri="{FF2B5EF4-FFF2-40B4-BE49-F238E27FC236}">
                <a16:creationId xmlns:a16="http://schemas.microsoft.com/office/drawing/2014/main" id="{E40788B8-9EED-D34F-B7D2-B1AA1C6B1BFA}"/>
              </a:ext>
            </a:extLst>
          </p:cNvPr>
          <p:cNvSpPr>
            <a:spLocks noGrp="1"/>
          </p:cNvSpPr>
          <p:nvPr>
            <p:ph type="sldNum" sz="quarter" idx="16"/>
          </p:nvPr>
        </p:nvSpPr>
        <p:spPr/>
        <p:txBody>
          <a:bodyPr/>
          <a:lstStyle>
            <a:lvl1pPr>
              <a:defRPr/>
            </a:lvl1pPr>
          </a:lstStyle>
          <a:p>
            <a:pPr>
              <a:defRPr/>
            </a:pPr>
            <a:fld id="{93D065CF-915D-984D-8201-BB48B2B5FAAC}" type="slidenum">
              <a:rPr lang="en-US"/>
              <a:pPr>
                <a:defRPr/>
              </a:pPr>
              <a:t>‹#›</a:t>
            </a:fld>
            <a:endParaRPr lang="en-US" dirty="0"/>
          </a:p>
        </p:txBody>
      </p:sp>
      <p:sp>
        <p:nvSpPr>
          <p:cNvPr id="9" name="Footer Placeholder 8">
            <a:extLst>
              <a:ext uri="{FF2B5EF4-FFF2-40B4-BE49-F238E27FC236}">
                <a16:creationId xmlns:a16="http://schemas.microsoft.com/office/drawing/2014/main" id="{259B84E5-314D-1144-A608-303EDC2B91AE}"/>
              </a:ext>
            </a:extLst>
          </p:cNvPr>
          <p:cNvSpPr>
            <a:spLocks noGrp="1"/>
          </p:cNvSpPr>
          <p:nvPr>
            <p:ph type="ftr" sz="quarter" idx="17"/>
          </p:nvPr>
        </p:nvSpPr>
        <p:spPr/>
        <p:txBody>
          <a:bodyPr/>
          <a:lstStyle>
            <a:lvl1pPr>
              <a:defRPr/>
            </a:lvl1pPr>
          </a:lstStyle>
          <a:p>
            <a:pPr>
              <a:defRPr/>
            </a:pPr>
            <a:r>
              <a:rPr lang="en-US"/>
              <a:t>IBM Z &amp; IBM LinuxONE / IBM Hyper Protect Virtual Servers on-premises / © 2020 IBM Corporation</a:t>
            </a:r>
          </a:p>
        </p:txBody>
      </p:sp>
    </p:spTree>
    <p:extLst>
      <p:ext uri="{BB962C8B-B14F-4D97-AF65-F5344CB8AC3E}">
        <p14:creationId xmlns:p14="http://schemas.microsoft.com/office/powerpoint/2010/main" val="2442918792"/>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4572000" y="0"/>
            <a:ext cx="4572000" cy="5143500"/>
          </a:xfrm>
        </p:spPr>
        <p:txBody>
          <a:bodyPr rtlCol="0">
            <a:noAutofit/>
          </a:bodyPr>
          <a:lstStyle/>
          <a:p>
            <a:pPr lvl="0"/>
            <a:r>
              <a:rPr lang="en-US" noProof="0"/>
              <a:t>Drag picture to placeholder or click icon to add</a:t>
            </a:r>
          </a:p>
        </p:txBody>
      </p:sp>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7" name="Text Placeholder 6"/>
          <p:cNvSpPr>
            <a:spLocks noGrp="1"/>
          </p:cNvSpPr>
          <p:nvPr>
            <p:ph type="body" sz="quarter" idx="14"/>
          </p:nvPr>
        </p:nvSpPr>
        <p:spPr>
          <a:xfrm>
            <a:off x="228600" y="1097280"/>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80"/>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6">
            <a:extLst>
              <a:ext uri="{FF2B5EF4-FFF2-40B4-BE49-F238E27FC236}">
                <a16:creationId xmlns:a16="http://schemas.microsoft.com/office/drawing/2014/main" id="{85FDDB3A-1DA8-C34A-ACF7-4A8B06DABE16}"/>
              </a:ext>
            </a:extLst>
          </p:cNvPr>
          <p:cNvSpPr>
            <a:spLocks noGrp="1"/>
          </p:cNvSpPr>
          <p:nvPr>
            <p:ph type="sldNum" sz="quarter" idx="17"/>
          </p:nvPr>
        </p:nvSpPr>
        <p:spPr/>
        <p:txBody>
          <a:bodyPr/>
          <a:lstStyle>
            <a:lvl1pPr>
              <a:defRPr/>
            </a:lvl1pPr>
          </a:lstStyle>
          <a:p>
            <a:pPr>
              <a:defRPr/>
            </a:pPr>
            <a:fld id="{B4DE0376-5FE6-C448-A419-4C947840845A}" type="slidenum">
              <a:rPr lang="en-US"/>
              <a:pPr>
                <a:defRPr/>
              </a:pPr>
              <a:t>‹#›</a:t>
            </a:fld>
            <a:endParaRPr lang="en-US" dirty="0"/>
          </a:p>
        </p:txBody>
      </p:sp>
      <p:sp>
        <p:nvSpPr>
          <p:cNvPr id="10" name="Footer Placeholder 8">
            <a:extLst>
              <a:ext uri="{FF2B5EF4-FFF2-40B4-BE49-F238E27FC236}">
                <a16:creationId xmlns:a16="http://schemas.microsoft.com/office/drawing/2014/main" id="{812D002A-3EE7-A54B-80C7-A6D7A56F4663}"/>
              </a:ext>
            </a:extLst>
          </p:cNvPr>
          <p:cNvSpPr>
            <a:spLocks noGrp="1"/>
          </p:cNvSpPr>
          <p:nvPr>
            <p:ph type="ftr" sz="quarter" idx="18"/>
          </p:nvPr>
        </p:nvSpPr>
        <p:spPr/>
        <p:txBody>
          <a:bodyPr/>
          <a:lstStyle>
            <a:lvl1pPr>
              <a:defRPr/>
            </a:lvl1pPr>
          </a:lstStyle>
          <a:p>
            <a:pPr>
              <a:defRPr/>
            </a:pPr>
            <a:r>
              <a:rPr lang="en-US"/>
              <a:t>IBM Z &amp; IBM LinuxONE / IBM Hyper Protect Virtual Servers on-premises / © 2020 IBM Corporation</a:t>
            </a:r>
          </a:p>
        </p:txBody>
      </p:sp>
    </p:spTree>
    <p:extLst>
      <p:ext uri="{BB962C8B-B14F-4D97-AF65-F5344CB8AC3E}">
        <p14:creationId xmlns:p14="http://schemas.microsoft.com/office/powerpoint/2010/main" val="3287078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p>
            <a:r>
              <a:rPr lang="en-US"/>
              <a:t>Click to edit Master title style</a:t>
            </a:r>
            <a:endParaRPr lang="en-US" dirty="0"/>
          </a:p>
        </p:txBody>
      </p:sp>
      <p:sp>
        <p:nvSpPr>
          <p:cNvPr id="6" name="Text Placeholder"/>
          <p:cNvSpPr>
            <a:spLocks noGrp="1"/>
          </p:cNvSpPr>
          <p:nvPr>
            <p:ph type="body" sz="quarter" idx="12"/>
          </p:nvPr>
        </p:nvSpPr>
        <p:spPr>
          <a:xfrm>
            <a:off x="4791456" y="201168"/>
            <a:ext cx="4123944" cy="42946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IBM Z &amp; IBM LinuxONE / IBM Hyper Protect Virtual Servers on-premises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684599642"/>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a:t>Click to edit Master title style</a:t>
            </a:r>
            <a:endParaRPr lang="en-US" dirty="0"/>
          </a:p>
        </p:txBody>
      </p:sp>
      <p:sp>
        <p:nvSpPr>
          <p:cNvPr id="6" name="Text Placeholder 5"/>
          <p:cNvSpPr>
            <a:spLocks noGrp="1"/>
          </p:cNvSpPr>
          <p:nvPr>
            <p:ph type="body" sz="quarter" idx="12"/>
          </p:nvPr>
        </p:nvSpPr>
        <p:spPr>
          <a:xfrm>
            <a:off x="4800600" y="1097281"/>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097281"/>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a:extLst>
              <a:ext uri="{FF2B5EF4-FFF2-40B4-BE49-F238E27FC236}">
                <a16:creationId xmlns:a16="http://schemas.microsoft.com/office/drawing/2014/main" id="{CF75DC8F-DCC4-CD41-A79A-76793D4BDD50}"/>
              </a:ext>
            </a:extLst>
          </p:cNvPr>
          <p:cNvSpPr>
            <a:spLocks noGrp="1"/>
          </p:cNvSpPr>
          <p:nvPr>
            <p:ph type="sldNum" sz="quarter" idx="17"/>
          </p:nvPr>
        </p:nvSpPr>
        <p:spPr/>
        <p:txBody>
          <a:bodyPr/>
          <a:lstStyle>
            <a:lvl1pPr>
              <a:defRPr/>
            </a:lvl1pPr>
          </a:lstStyle>
          <a:p>
            <a:pPr>
              <a:defRPr/>
            </a:pPr>
            <a:fld id="{FD4DEAC9-F853-A544-ACA8-2A6E4350817A}" type="slidenum">
              <a:rPr lang="en-US"/>
              <a:pPr>
                <a:defRPr/>
              </a:pPr>
              <a:t>‹#›</a:t>
            </a:fld>
            <a:endParaRPr lang="en-US" dirty="0"/>
          </a:p>
        </p:txBody>
      </p:sp>
      <p:sp>
        <p:nvSpPr>
          <p:cNvPr id="8" name="Footer Placeholder 8">
            <a:extLst>
              <a:ext uri="{FF2B5EF4-FFF2-40B4-BE49-F238E27FC236}">
                <a16:creationId xmlns:a16="http://schemas.microsoft.com/office/drawing/2014/main" id="{09510642-965E-724B-87EC-F39926949769}"/>
              </a:ext>
            </a:extLst>
          </p:cNvPr>
          <p:cNvSpPr>
            <a:spLocks noGrp="1"/>
          </p:cNvSpPr>
          <p:nvPr>
            <p:ph type="ftr" sz="quarter" idx="18"/>
          </p:nvPr>
        </p:nvSpPr>
        <p:spPr/>
        <p:txBody>
          <a:bodyPr/>
          <a:lstStyle>
            <a:lvl1pPr>
              <a:defRPr/>
            </a:lvl1pPr>
          </a:lstStyle>
          <a:p>
            <a:pPr>
              <a:defRPr/>
            </a:pPr>
            <a:r>
              <a:rPr lang="en-US"/>
              <a:t>IBM Z &amp; IBM LinuxONE / IBM Hyper Protect Virtual Servers on-premises / © 2020 IBM Corporation</a:t>
            </a:r>
          </a:p>
        </p:txBody>
      </p:sp>
    </p:spTree>
    <p:extLst>
      <p:ext uri="{BB962C8B-B14F-4D97-AF65-F5344CB8AC3E}">
        <p14:creationId xmlns:p14="http://schemas.microsoft.com/office/powerpoint/2010/main" val="522883591"/>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5">
            <a:extLst>
              <a:ext uri="{FF2B5EF4-FFF2-40B4-BE49-F238E27FC236}">
                <a16:creationId xmlns:a16="http://schemas.microsoft.com/office/drawing/2014/main" id="{548663F1-3D54-7F49-A416-07AD72D2539F}"/>
              </a:ext>
            </a:extLst>
          </p:cNvPr>
          <p:cNvSpPr>
            <a:spLocks noChangeArrowheads="1"/>
          </p:cNvSpPr>
          <p:nvPr/>
        </p:nvSpPr>
        <p:spPr bwMode="auto">
          <a:xfrm>
            <a:off x="4572000" y="0"/>
            <a:ext cx="4572000" cy="514350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sz="1300">
                <a:solidFill>
                  <a:schemeClr val="tx1"/>
                </a:solidFill>
                <a:latin typeface="IBM Plex Sans" panose="020B0503050203000203" pitchFamily="34" charset="77"/>
              </a:defRPr>
            </a:lvl1pPr>
            <a:lvl2pPr marL="742950" indent="-285750">
              <a:defRPr sz="1300">
                <a:solidFill>
                  <a:schemeClr val="tx1"/>
                </a:solidFill>
                <a:latin typeface="IBM Plex Sans" panose="020B0503050203000203" pitchFamily="34" charset="77"/>
              </a:defRPr>
            </a:lvl2pPr>
            <a:lvl3pPr marL="1143000" indent="-228600">
              <a:defRPr sz="1300">
                <a:solidFill>
                  <a:schemeClr val="tx1"/>
                </a:solidFill>
                <a:latin typeface="IBM Plex Sans" panose="020B0503050203000203" pitchFamily="34" charset="77"/>
              </a:defRPr>
            </a:lvl3pPr>
            <a:lvl4pPr marL="1600200" indent="-228600">
              <a:defRPr sz="1300">
                <a:solidFill>
                  <a:schemeClr val="tx1"/>
                </a:solidFill>
                <a:latin typeface="IBM Plex Sans" panose="020B0503050203000203" pitchFamily="34" charset="77"/>
              </a:defRPr>
            </a:lvl4pPr>
            <a:lvl5pPr marL="2057400" indent="-228600">
              <a:defRPr sz="1300">
                <a:solidFill>
                  <a:schemeClr val="tx1"/>
                </a:solidFill>
                <a:latin typeface="IBM Plex Sans" panose="020B0503050203000203" pitchFamily="34" charset="77"/>
              </a:defRPr>
            </a:lvl5pPr>
            <a:lvl6pPr marL="2514600" indent="-228600" defTabSz="685800" fontAlgn="base">
              <a:spcBef>
                <a:spcPct val="0"/>
              </a:spcBef>
              <a:spcAft>
                <a:spcPct val="0"/>
              </a:spcAft>
              <a:defRPr sz="1300">
                <a:solidFill>
                  <a:schemeClr val="tx1"/>
                </a:solidFill>
                <a:latin typeface="IBM Plex Sans" panose="020B0503050203000203" pitchFamily="34" charset="77"/>
              </a:defRPr>
            </a:lvl6pPr>
            <a:lvl7pPr marL="2971800" indent="-228600" defTabSz="685800" fontAlgn="base">
              <a:spcBef>
                <a:spcPct val="0"/>
              </a:spcBef>
              <a:spcAft>
                <a:spcPct val="0"/>
              </a:spcAft>
              <a:defRPr sz="1300">
                <a:solidFill>
                  <a:schemeClr val="tx1"/>
                </a:solidFill>
                <a:latin typeface="IBM Plex Sans" panose="020B0503050203000203" pitchFamily="34" charset="77"/>
              </a:defRPr>
            </a:lvl7pPr>
            <a:lvl8pPr marL="3429000" indent="-228600" defTabSz="685800" fontAlgn="base">
              <a:spcBef>
                <a:spcPct val="0"/>
              </a:spcBef>
              <a:spcAft>
                <a:spcPct val="0"/>
              </a:spcAft>
              <a:defRPr sz="1300">
                <a:solidFill>
                  <a:schemeClr val="tx1"/>
                </a:solidFill>
                <a:latin typeface="IBM Plex Sans" panose="020B0503050203000203" pitchFamily="34" charset="77"/>
              </a:defRPr>
            </a:lvl8pPr>
            <a:lvl9pPr marL="3886200" indent="-228600" defTabSz="685800" fontAlgn="base">
              <a:spcBef>
                <a:spcPct val="0"/>
              </a:spcBef>
              <a:spcAft>
                <a:spcPct val="0"/>
              </a:spcAft>
              <a:defRPr sz="1300">
                <a:solidFill>
                  <a:schemeClr val="tx1"/>
                </a:solidFill>
                <a:latin typeface="IBM Plex Sans" panose="020B0503050203000203" pitchFamily="34" charset="77"/>
              </a:defRPr>
            </a:lvl9pPr>
          </a:lstStyle>
          <a:p>
            <a:pPr algn="ctr" eaLnBrk="1" hangingPunct="1"/>
            <a:endParaRPr lang="en-US" altLang="en-US" sz="1200">
              <a:solidFill>
                <a:srgbClr val="FFFFFF"/>
              </a:solidFill>
              <a:latin typeface="Arial" panose="020B0604020202020204" pitchFamily="34" charset="0"/>
              <a:cs typeface="Arial" panose="020B0604020202020204" pitchFamily="34" charset="0"/>
            </a:endParaRPr>
          </a:p>
        </p:txBody>
      </p:sp>
      <p:sp>
        <p:nvSpPr>
          <p:cNvPr id="2" name="Title 1"/>
          <p:cNvSpPr>
            <a:spLocks noGrp="1"/>
          </p:cNvSpPr>
          <p:nvPr>
            <p:ph type="title"/>
          </p:nvPr>
        </p:nvSpPr>
        <p:spPr>
          <a:xfrm>
            <a:off x="228600" y="1033272"/>
            <a:ext cx="4114800" cy="3566160"/>
          </a:xfrm>
        </p:spPr>
        <p:txBody>
          <a:bodyPr/>
          <a:lstStyle/>
          <a:p>
            <a:r>
              <a:rPr lang="en-US"/>
              <a:t>Click to edit Master title style</a:t>
            </a:r>
            <a:endParaRPr lang="en-US" dirty="0"/>
          </a:p>
        </p:txBody>
      </p:sp>
      <p:sp>
        <p:nvSpPr>
          <p:cNvPr id="6" name="Text Placeholder 5"/>
          <p:cNvSpPr>
            <a:spLocks noGrp="1"/>
          </p:cNvSpPr>
          <p:nvPr>
            <p:ph type="body" sz="quarter" idx="12"/>
          </p:nvPr>
        </p:nvSpPr>
        <p:spPr>
          <a:xfrm>
            <a:off x="4800600" y="1124713"/>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
        <p:nvSpPr>
          <p:cNvPr id="7" name="Slide Number Placeholder 2">
            <a:extLst>
              <a:ext uri="{FF2B5EF4-FFF2-40B4-BE49-F238E27FC236}">
                <a16:creationId xmlns:a16="http://schemas.microsoft.com/office/drawing/2014/main" id="{A980F2E8-10F2-AE42-8E7F-C0F804611D03}"/>
              </a:ext>
            </a:extLst>
          </p:cNvPr>
          <p:cNvSpPr>
            <a:spLocks noGrp="1"/>
          </p:cNvSpPr>
          <p:nvPr>
            <p:ph type="sldNum" sz="quarter" idx="14"/>
          </p:nvPr>
        </p:nvSpPr>
        <p:spPr/>
        <p:txBody>
          <a:bodyPr/>
          <a:lstStyle>
            <a:lvl1pPr>
              <a:defRPr/>
            </a:lvl1pPr>
          </a:lstStyle>
          <a:p>
            <a:pPr>
              <a:defRPr/>
            </a:pPr>
            <a:fld id="{EA541E01-A680-7E43-A028-A9CD07528ABF}" type="slidenum">
              <a:rPr lang="en-US"/>
              <a:pPr>
                <a:defRPr/>
              </a:pPr>
              <a:t>‹#›</a:t>
            </a:fld>
            <a:endParaRPr lang="en-US"/>
          </a:p>
        </p:txBody>
      </p:sp>
      <p:sp>
        <p:nvSpPr>
          <p:cNvPr id="8" name="Footer Placeholder 3">
            <a:extLst>
              <a:ext uri="{FF2B5EF4-FFF2-40B4-BE49-F238E27FC236}">
                <a16:creationId xmlns:a16="http://schemas.microsoft.com/office/drawing/2014/main" id="{0EE25F01-7195-9D4F-8C7A-4A40FC3C3B47}"/>
              </a:ext>
            </a:extLst>
          </p:cNvPr>
          <p:cNvSpPr>
            <a:spLocks noGrp="1"/>
          </p:cNvSpPr>
          <p:nvPr>
            <p:ph type="ftr" sz="quarter" idx="15"/>
          </p:nvPr>
        </p:nvSpPr>
        <p:spPr/>
        <p:txBody>
          <a:bodyPr/>
          <a:lstStyle>
            <a:lvl1pPr>
              <a:defRPr/>
            </a:lvl1pPr>
          </a:lstStyle>
          <a:p>
            <a:pPr>
              <a:defRPr/>
            </a:pPr>
            <a:r>
              <a:rPr lang="en-US"/>
              <a:t>IBM Z &amp; IBM LinuxONE / IBM Hyper Protect Virtual Servers on-premises / © 2020 IBM Corporation</a:t>
            </a:r>
          </a:p>
        </p:txBody>
      </p:sp>
    </p:spTree>
    <p:extLst>
      <p:ext uri="{BB962C8B-B14F-4D97-AF65-F5344CB8AC3E}">
        <p14:creationId xmlns:p14="http://schemas.microsoft.com/office/powerpoint/2010/main" val="468268896"/>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rtlCol="0">
            <a:noAutofit/>
          </a:bodyPr>
          <a:lstStyle/>
          <a:p>
            <a:pPr lvl="0"/>
            <a:r>
              <a:rPr lang="en-US" noProof="0"/>
              <a:t>Drag picture to placeholder or click icon to add</a:t>
            </a:r>
          </a:p>
        </p:txBody>
      </p:sp>
      <p:sp>
        <p:nvSpPr>
          <p:cNvPr id="2" name="Title 1"/>
          <p:cNvSpPr>
            <a:spLocks noGrp="1"/>
          </p:cNvSpPr>
          <p:nvPr>
            <p:ph type="title"/>
          </p:nvPr>
        </p:nvSpPr>
        <p:spPr>
          <a:xfrm>
            <a:off x="228600" y="201169"/>
            <a:ext cx="4114800" cy="4402899"/>
          </a:xfrm>
        </p:spPr>
        <p:txBody>
          <a:bodyPr/>
          <a:lstStyle/>
          <a:p>
            <a:r>
              <a:rPr lang="en-US"/>
              <a:t>Click to edit Master title style</a:t>
            </a:r>
            <a:endParaRPr lang="en-US" dirty="0"/>
          </a:p>
        </p:txBody>
      </p:sp>
      <p:sp>
        <p:nvSpPr>
          <p:cNvPr id="4" name="Slide Number Placeholder 6">
            <a:extLst>
              <a:ext uri="{FF2B5EF4-FFF2-40B4-BE49-F238E27FC236}">
                <a16:creationId xmlns:a16="http://schemas.microsoft.com/office/drawing/2014/main" id="{9EAB066B-3FEE-6445-BB68-4C544E09B350}"/>
              </a:ext>
            </a:extLst>
          </p:cNvPr>
          <p:cNvSpPr>
            <a:spLocks noGrp="1"/>
          </p:cNvSpPr>
          <p:nvPr>
            <p:ph type="sldNum" sz="quarter" idx="16"/>
          </p:nvPr>
        </p:nvSpPr>
        <p:spPr/>
        <p:txBody>
          <a:bodyPr/>
          <a:lstStyle>
            <a:lvl1pPr>
              <a:defRPr/>
            </a:lvl1pPr>
          </a:lstStyle>
          <a:p>
            <a:pPr>
              <a:defRPr/>
            </a:pPr>
            <a:fld id="{5038F6BD-8AB0-4F40-A88D-14CB1782F66D}" type="slidenum">
              <a:rPr lang="en-US"/>
              <a:pPr>
                <a:defRPr/>
              </a:pPr>
              <a:t>‹#›</a:t>
            </a:fld>
            <a:endParaRPr lang="en-US" dirty="0"/>
          </a:p>
        </p:txBody>
      </p:sp>
      <p:sp>
        <p:nvSpPr>
          <p:cNvPr id="5" name="Footer Placeholder 8">
            <a:extLst>
              <a:ext uri="{FF2B5EF4-FFF2-40B4-BE49-F238E27FC236}">
                <a16:creationId xmlns:a16="http://schemas.microsoft.com/office/drawing/2014/main" id="{97934EED-0E81-2847-8E82-ACBD0296A7A6}"/>
              </a:ext>
            </a:extLst>
          </p:cNvPr>
          <p:cNvSpPr>
            <a:spLocks noGrp="1"/>
          </p:cNvSpPr>
          <p:nvPr>
            <p:ph type="ftr" sz="quarter" idx="17"/>
          </p:nvPr>
        </p:nvSpPr>
        <p:spPr/>
        <p:txBody>
          <a:bodyPr/>
          <a:lstStyle>
            <a:lvl1pPr>
              <a:defRPr/>
            </a:lvl1pPr>
          </a:lstStyle>
          <a:p>
            <a:pPr>
              <a:defRPr/>
            </a:pPr>
            <a:r>
              <a:rPr lang="en-US"/>
              <a:t>IBM Z &amp; IBM LinuxONE / IBM Hyper Protect Virtual Servers on-premises / © 2020 IBM Corporation</a:t>
            </a:r>
          </a:p>
        </p:txBody>
      </p:sp>
    </p:spTree>
    <p:extLst>
      <p:ext uri="{BB962C8B-B14F-4D97-AF65-F5344CB8AC3E}">
        <p14:creationId xmlns:p14="http://schemas.microsoft.com/office/powerpoint/2010/main" val="1450588299"/>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9"/>
            <a:ext cx="4114800" cy="4402899"/>
          </a:xfrm>
        </p:spPr>
        <p:txBody>
          <a:bodyPr/>
          <a:lstStyle/>
          <a:p>
            <a:r>
              <a:rPr lang="en-US"/>
              <a:t>Click to edit Master title style</a:t>
            </a:r>
            <a:endParaRPr lang="en-US" dirty="0"/>
          </a:p>
        </p:txBody>
      </p:sp>
      <p:sp>
        <p:nvSpPr>
          <p:cNvPr id="3" name="Slide Number Placeholder 6">
            <a:extLst>
              <a:ext uri="{FF2B5EF4-FFF2-40B4-BE49-F238E27FC236}">
                <a16:creationId xmlns:a16="http://schemas.microsoft.com/office/drawing/2014/main" id="{BEE3EEEA-879F-8148-9F86-8A852E425E5C}"/>
              </a:ext>
            </a:extLst>
          </p:cNvPr>
          <p:cNvSpPr>
            <a:spLocks noGrp="1"/>
          </p:cNvSpPr>
          <p:nvPr>
            <p:ph type="sldNum" sz="quarter" idx="10"/>
          </p:nvPr>
        </p:nvSpPr>
        <p:spPr/>
        <p:txBody>
          <a:bodyPr/>
          <a:lstStyle>
            <a:lvl1pPr>
              <a:defRPr/>
            </a:lvl1pPr>
          </a:lstStyle>
          <a:p>
            <a:pPr>
              <a:defRPr/>
            </a:pPr>
            <a:fld id="{BE5EF6C4-165A-134B-BEC0-7458366B2073}" type="slidenum">
              <a:rPr lang="en-US"/>
              <a:pPr>
                <a:defRPr/>
              </a:pPr>
              <a:t>‹#›</a:t>
            </a:fld>
            <a:endParaRPr lang="en-US" dirty="0"/>
          </a:p>
        </p:txBody>
      </p:sp>
      <p:sp>
        <p:nvSpPr>
          <p:cNvPr id="4" name="Footer Placeholder 8">
            <a:extLst>
              <a:ext uri="{FF2B5EF4-FFF2-40B4-BE49-F238E27FC236}">
                <a16:creationId xmlns:a16="http://schemas.microsoft.com/office/drawing/2014/main" id="{C0919A75-C53B-5C4D-BA53-F52DAA4FA02A}"/>
              </a:ext>
            </a:extLst>
          </p:cNvPr>
          <p:cNvSpPr>
            <a:spLocks noGrp="1"/>
          </p:cNvSpPr>
          <p:nvPr>
            <p:ph type="ftr" sz="quarter" idx="11"/>
          </p:nvPr>
        </p:nvSpPr>
        <p:spPr/>
        <p:txBody>
          <a:bodyPr/>
          <a:lstStyle>
            <a:lvl1pPr>
              <a:defRPr/>
            </a:lvl1pPr>
          </a:lstStyle>
          <a:p>
            <a:pPr>
              <a:defRPr/>
            </a:pPr>
            <a:r>
              <a:rPr lang="en-US"/>
              <a:t>IBM Z &amp; IBM LinuxONE / IBM Hyper Protect Virtual Servers on-premises / © 2020 IBM Corporation</a:t>
            </a:r>
          </a:p>
        </p:txBody>
      </p:sp>
    </p:spTree>
    <p:extLst>
      <p:ext uri="{BB962C8B-B14F-4D97-AF65-F5344CB8AC3E}">
        <p14:creationId xmlns:p14="http://schemas.microsoft.com/office/powerpoint/2010/main" val="1684753628"/>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6">
            <a:extLst>
              <a:ext uri="{FF2B5EF4-FFF2-40B4-BE49-F238E27FC236}">
                <a16:creationId xmlns:a16="http://schemas.microsoft.com/office/drawing/2014/main" id="{3BE8CCE5-63DF-AF41-8216-0DFBDAB313D6}"/>
              </a:ext>
            </a:extLst>
          </p:cNvPr>
          <p:cNvSpPr>
            <a:spLocks noGrp="1"/>
          </p:cNvSpPr>
          <p:nvPr>
            <p:ph type="sldNum" sz="quarter" idx="10"/>
          </p:nvPr>
        </p:nvSpPr>
        <p:spPr/>
        <p:txBody>
          <a:bodyPr/>
          <a:lstStyle>
            <a:lvl1pPr>
              <a:defRPr/>
            </a:lvl1pPr>
          </a:lstStyle>
          <a:p>
            <a:pPr>
              <a:defRPr/>
            </a:pPr>
            <a:fld id="{00DA52E4-D73C-F64C-A6D1-8CF4100FEEDB}" type="slidenum">
              <a:rPr lang="en-US"/>
              <a:pPr>
                <a:defRPr/>
              </a:pPr>
              <a:t>‹#›</a:t>
            </a:fld>
            <a:endParaRPr lang="en-US" dirty="0"/>
          </a:p>
        </p:txBody>
      </p:sp>
      <p:sp>
        <p:nvSpPr>
          <p:cNvPr id="4" name="Footer Placeholder 8">
            <a:extLst>
              <a:ext uri="{FF2B5EF4-FFF2-40B4-BE49-F238E27FC236}">
                <a16:creationId xmlns:a16="http://schemas.microsoft.com/office/drawing/2014/main" id="{E8570C4E-CD36-2F42-A99E-3857CC4BE74C}"/>
              </a:ext>
            </a:extLst>
          </p:cNvPr>
          <p:cNvSpPr>
            <a:spLocks noGrp="1"/>
          </p:cNvSpPr>
          <p:nvPr>
            <p:ph type="ftr" sz="quarter" idx="11"/>
          </p:nvPr>
        </p:nvSpPr>
        <p:spPr/>
        <p:txBody>
          <a:bodyPr/>
          <a:lstStyle>
            <a:lvl1pPr>
              <a:defRPr/>
            </a:lvl1pPr>
          </a:lstStyle>
          <a:p>
            <a:pPr>
              <a:defRPr/>
            </a:pPr>
            <a:r>
              <a:rPr lang="en-US"/>
              <a:t>IBM Z &amp; IBM LinuxONE / IBM Hyper Protect Virtual Servers on-premises / © 2020 IBM Corporation</a:t>
            </a:r>
          </a:p>
        </p:txBody>
      </p:sp>
    </p:spTree>
    <p:extLst>
      <p:ext uri="{BB962C8B-B14F-4D97-AF65-F5344CB8AC3E}">
        <p14:creationId xmlns:p14="http://schemas.microsoft.com/office/powerpoint/2010/main" val="541956729"/>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2" name="Text Placeholder 11"/>
          <p:cNvSpPr>
            <a:spLocks noGrp="1"/>
          </p:cNvSpPr>
          <p:nvPr>
            <p:ph type="body" sz="quarter" idx="13"/>
          </p:nvPr>
        </p:nvSpPr>
        <p:spPr>
          <a:xfrm>
            <a:off x="228600" y="182881"/>
            <a:ext cx="4114800" cy="300037"/>
          </a:xfrm>
        </p:spPr>
        <p:txBody>
          <a:bodyPr/>
          <a:lstStyle>
            <a:lvl1pPr>
              <a:defRPr sz="1600"/>
            </a:lvl1pPr>
          </a:lstStyle>
          <a:p>
            <a:pPr lvl="0"/>
            <a:r>
              <a:rPr lang="en-US"/>
              <a:t>Click to edit Master text styles</a:t>
            </a:r>
          </a:p>
        </p:txBody>
      </p:sp>
      <p:sp>
        <p:nvSpPr>
          <p:cNvPr id="7" name="Text Placeholder 6"/>
          <p:cNvSpPr>
            <a:spLocks noGrp="1"/>
          </p:cNvSpPr>
          <p:nvPr>
            <p:ph type="body" sz="quarter" idx="14"/>
          </p:nvPr>
        </p:nvSpPr>
        <p:spPr>
          <a:xfrm>
            <a:off x="228600" y="1097281"/>
            <a:ext cx="4114800" cy="3488731"/>
          </a:xfrm>
        </p:spPr>
        <p:txBody>
          <a:bodyPr/>
          <a:lstStyle>
            <a:lvl1pPr>
              <a:defRPr sz="16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9" name="Slide Number Placeholder 6">
            <a:extLst>
              <a:ext uri="{FF2B5EF4-FFF2-40B4-BE49-F238E27FC236}">
                <a16:creationId xmlns:a16="http://schemas.microsoft.com/office/drawing/2014/main" id="{5D61E293-E2CE-F941-BD9B-AD6F2140D9EA}"/>
              </a:ext>
            </a:extLst>
          </p:cNvPr>
          <p:cNvSpPr>
            <a:spLocks noGrp="1"/>
          </p:cNvSpPr>
          <p:nvPr>
            <p:ph type="sldNum" sz="quarter" idx="18"/>
          </p:nvPr>
        </p:nvSpPr>
        <p:spPr/>
        <p:txBody>
          <a:bodyPr/>
          <a:lstStyle>
            <a:lvl1pPr>
              <a:defRPr/>
            </a:lvl1pPr>
          </a:lstStyle>
          <a:p>
            <a:pPr>
              <a:defRPr/>
            </a:pPr>
            <a:fld id="{3816BB64-6F4D-DE43-895D-AEF891A2F4A0}" type="slidenum">
              <a:rPr lang="en-US"/>
              <a:pPr>
                <a:defRPr/>
              </a:pPr>
              <a:t>‹#›</a:t>
            </a:fld>
            <a:endParaRPr lang="en-US" dirty="0"/>
          </a:p>
        </p:txBody>
      </p:sp>
      <p:sp>
        <p:nvSpPr>
          <p:cNvPr id="11" name="Footer Placeholder 8">
            <a:extLst>
              <a:ext uri="{FF2B5EF4-FFF2-40B4-BE49-F238E27FC236}">
                <a16:creationId xmlns:a16="http://schemas.microsoft.com/office/drawing/2014/main" id="{F78C96C7-C954-6B4C-A669-EB4AA5CA9A8E}"/>
              </a:ext>
            </a:extLst>
          </p:cNvPr>
          <p:cNvSpPr>
            <a:spLocks noGrp="1"/>
          </p:cNvSpPr>
          <p:nvPr>
            <p:ph type="ftr" sz="quarter" idx="19"/>
          </p:nvPr>
        </p:nvSpPr>
        <p:spPr/>
        <p:txBody>
          <a:bodyPr/>
          <a:lstStyle>
            <a:lvl1pPr>
              <a:defRPr/>
            </a:lvl1pPr>
          </a:lstStyle>
          <a:p>
            <a:pPr>
              <a:defRPr/>
            </a:pPr>
            <a:r>
              <a:rPr lang="en-US"/>
              <a:t>IBM Z &amp; IBM LinuxONE / IBM Hyper Protect Virtual Servers on-premises / © 2020 IBM Corporation</a:t>
            </a:r>
          </a:p>
        </p:txBody>
      </p:sp>
    </p:spTree>
    <p:extLst>
      <p:ext uri="{BB962C8B-B14F-4D97-AF65-F5344CB8AC3E}">
        <p14:creationId xmlns:p14="http://schemas.microsoft.com/office/powerpoint/2010/main" val="1434703238"/>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8" name="Content Placeholder 7"/>
          <p:cNvSpPr>
            <a:spLocks noGrp="1"/>
          </p:cNvSpPr>
          <p:nvPr>
            <p:ph sz="quarter" idx="15"/>
          </p:nvPr>
        </p:nvSpPr>
        <p:spPr>
          <a:xfrm>
            <a:off x="6858000" y="0"/>
            <a:ext cx="2286000"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1"/>
            <a:ext cx="4572000" cy="2111375"/>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6" name="Title 5"/>
          <p:cNvSpPr>
            <a:spLocks noGrp="1"/>
          </p:cNvSpPr>
          <p:nvPr>
            <p:ph type="title"/>
          </p:nvPr>
        </p:nvSpPr>
        <p:spPr>
          <a:xfrm>
            <a:off x="0"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
        <p:nvSpPr>
          <p:cNvPr id="7" name="Slide Number Placeholder 6">
            <a:extLst>
              <a:ext uri="{FF2B5EF4-FFF2-40B4-BE49-F238E27FC236}">
                <a16:creationId xmlns:a16="http://schemas.microsoft.com/office/drawing/2014/main" id="{E3D01DED-A97E-EC48-8BB3-14773EEB04E7}"/>
              </a:ext>
            </a:extLst>
          </p:cNvPr>
          <p:cNvSpPr>
            <a:spLocks noGrp="1"/>
          </p:cNvSpPr>
          <p:nvPr>
            <p:ph type="sldNum" sz="quarter" idx="19"/>
          </p:nvPr>
        </p:nvSpPr>
        <p:spPr/>
        <p:txBody>
          <a:bodyPr/>
          <a:lstStyle>
            <a:lvl1pPr>
              <a:defRPr/>
            </a:lvl1pPr>
          </a:lstStyle>
          <a:p>
            <a:pPr>
              <a:defRPr/>
            </a:pPr>
            <a:fld id="{CBA44B83-A8C1-1145-AF2E-6DF3A81E5C7F}" type="slidenum">
              <a:rPr lang="en-US"/>
              <a:pPr>
                <a:defRPr/>
              </a:pPr>
              <a:t>‹#›</a:t>
            </a:fld>
            <a:endParaRPr lang="en-US" dirty="0"/>
          </a:p>
        </p:txBody>
      </p:sp>
      <p:sp>
        <p:nvSpPr>
          <p:cNvPr id="9" name="Footer Placeholder 8">
            <a:extLst>
              <a:ext uri="{FF2B5EF4-FFF2-40B4-BE49-F238E27FC236}">
                <a16:creationId xmlns:a16="http://schemas.microsoft.com/office/drawing/2014/main" id="{5A0D3D28-4975-8B45-A8C0-4DEEB7E3C3F5}"/>
              </a:ext>
            </a:extLst>
          </p:cNvPr>
          <p:cNvSpPr>
            <a:spLocks noGrp="1"/>
          </p:cNvSpPr>
          <p:nvPr>
            <p:ph type="ftr" sz="quarter" idx="20"/>
          </p:nvPr>
        </p:nvSpPr>
        <p:spPr/>
        <p:txBody>
          <a:bodyPr/>
          <a:lstStyle>
            <a:lvl1pPr>
              <a:defRPr/>
            </a:lvl1pPr>
          </a:lstStyle>
          <a:p>
            <a:pPr>
              <a:defRPr/>
            </a:pPr>
            <a:r>
              <a:rPr lang="en-US"/>
              <a:t>IBM Z &amp; IBM LinuxONE / IBM Hyper Protect Virtual Servers on-premises / © 2020 IBM Corporation</a:t>
            </a:r>
          </a:p>
        </p:txBody>
      </p:sp>
    </p:spTree>
    <p:extLst>
      <p:ext uri="{BB962C8B-B14F-4D97-AF65-F5344CB8AC3E}">
        <p14:creationId xmlns:p14="http://schemas.microsoft.com/office/powerpoint/2010/main" val="64732241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4">
              <a:lumMod val="60000"/>
              <a:lumOff val="40000"/>
            </a:schemeClr>
          </a:solidFill>
        </p:spPr>
        <p:txBody>
          <a:bodyPr lIns="228600" tIns="192024" rIns="228600" bIns="228600"/>
          <a:lstStyle>
            <a:lvl1pPr>
              <a:defRPr sz="1400">
                <a:solidFill>
                  <a:schemeClr val="bg1"/>
                </a:solidFill>
              </a:defRPr>
            </a:lvl1pPr>
          </a:lstStyle>
          <a:p>
            <a:pPr lvl="0"/>
            <a:r>
              <a:rPr lang="en-US"/>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2" y="2571750"/>
            <a:ext cx="2285997" cy="2571750"/>
          </a:xfrm>
          <a:solidFill>
            <a:schemeClr val="accent4"/>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2286000" cy="2571750"/>
          </a:xfrm>
          <a:solidFill>
            <a:schemeClr val="accent2"/>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6" name="Title 5"/>
          <p:cNvSpPr>
            <a:spLocks noGrp="1"/>
          </p:cNvSpPr>
          <p:nvPr>
            <p:ph type="title"/>
          </p:nvPr>
        </p:nvSpPr>
        <p:spPr>
          <a:xfrm>
            <a:off x="0"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
        <p:nvSpPr>
          <p:cNvPr id="7" name="Slide Number Placeholder 6">
            <a:extLst>
              <a:ext uri="{FF2B5EF4-FFF2-40B4-BE49-F238E27FC236}">
                <a16:creationId xmlns:a16="http://schemas.microsoft.com/office/drawing/2014/main" id="{006957B1-4F91-3B43-ABB6-C2FBC135AA37}"/>
              </a:ext>
            </a:extLst>
          </p:cNvPr>
          <p:cNvSpPr>
            <a:spLocks noGrp="1"/>
          </p:cNvSpPr>
          <p:nvPr>
            <p:ph type="sldNum" sz="quarter" idx="19"/>
          </p:nvPr>
        </p:nvSpPr>
        <p:spPr/>
        <p:txBody>
          <a:bodyPr/>
          <a:lstStyle>
            <a:lvl1pPr>
              <a:defRPr/>
            </a:lvl1pPr>
          </a:lstStyle>
          <a:p>
            <a:pPr>
              <a:defRPr/>
            </a:pPr>
            <a:fld id="{6DF59185-06AE-A740-9955-AC587EA83F63}" type="slidenum">
              <a:rPr lang="en-US"/>
              <a:pPr>
                <a:defRPr/>
              </a:pPr>
              <a:t>‹#›</a:t>
            </a:fld>
            <a:endParaRPr lang="en-US" dirty="0"/>
          </a:p>
        </p:txBody>
      </p:sp>
      <p:sp>
        <p:nvSpPr>
          <p:cNvPr id="9" name="Footer Placeholder 8">
            <a:extLst>
              <a:ext uri="{FF2B5EF4-FFF2-40B4-BE49-F238E27FC236}">
                <a16:creationId xmlns:a16="http://schemas.microsoft.com/office/drawing/2014/main" id="{8D789622-F638-7A4F-882E-797941D91C9C}"/>
              </a:ext>
            </a:extLst>
          </p:cNvPr>
          <p:cNvSpPr>
            <a:spLocks noGrp="1"/>
          </p:cNvSpPr>
          <p:nvPr>
            <p:ph type="ftr" sz="quarter" idx="20"/>
          </p:nvPr>
        </p:nvSpPr>
        <p:spPr/>
        <p:txBody>
          <a:bodyPr/>
          <a:lstStyle>
            <a:lvl1pPr>
              <a:defRPr/>
            </a:lvl1pPr>
          </a:lstStyle>
          <a:p>
            <a:pPr>
              <a:defRPr/>
            </a:pPr>
            <a:r>
              <a:rPr lang="en-US"/>
              <a:t>IBM Z &amp; IBM LinuxONE / IBM Hyper Protect Virtual Servers on-premises / © 2020 IBM Corporation</a:t>
            </a:r>
          </a:p>
        </p:txBody>
      </p:sp>
    </p:spTree>
    <p:extLst>
      <p:ext uri="{BB962C8B-B14F-4D97-AF65-F5344CB8AC3E}">
        <p14:creationId xmlns:p14="http://schemas.microsoft.com/office/powerpoint/2010/main" val="4132506806"/>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6" name="Title 5"/>
          <p:cNvSpPr>
            <a:spLocks noGrp="1"/>
          </p:cNvSpPr>
          <p:nvPr>
            <p:ph type="title"/>
          </p:nvPr>
        </p:nvSpPr>
        <p:spPr>
          <a:xfrm>
            <a:off x="0"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
        <p:nvSpPr>
          <p:cNvPr id="3" name="Slide Number Placeholder 6">
            <a:extLst>
              <a:ext uri="{FF2B5EF4-FFF2-40B4-BE49-F238E27FC236}">
                <a16:creationId xmlns:a16="http://schemas.microsoft.com/office/drawing/2014/main" id="{BBB11495-59F9-CC48-9A14-D3CF171E7ED4}"/>
              </a:ext>
            </a:extLst>
          </p:cNvPr>
          <p:cNvSpPr>
            <a:spLocks noGrp="1"/>
          </p:cNvSpPr>
          <p:nvPr>
            <p:ph type="sldNum" sz="quarter" idx="10"/>
          </p:nvPr>
        </p:nvSpPr>
        <p:spPr/>
        <p:txBody>
          <a:bodyPr/>
          <a:lstStyle>
            <a:lvl1pPr>
              <a:defRPr/>
            </a:lvl1pPr>
          </a:lstStyle>
          <a:p>
            <a:pPr>
              <a:defRPr/>
            </a:pPr>
            <a:fld id="{5E1E0B9A-C8B2-EE46-8EF1-AE9DB261B220}" type="slidenum">
              <a:rPr lang="en-US"/>
              <a:pPr>
                <a:defRPr/>
              </a:pPr>
              <a:t>‹#›</a:t>
            </a:fld>
            <a:endParaRPr lang="en-US" dirty="0"/>
          </a:p>
        </p:txBody>
      </p:sp>
      <p:sp>
        <p:nvSpPr>
          <p:cNvPr id="4" name="Footer Placeholder 8">
            <a:extLst>
              <a:ext uri="{FF2B5EF4-FFF2-40B4-BE49-F238E27FC236}">
                <a16:creationId xmlns:a16="http://schemas.microsoft.com/office/drawing/2014/main" id="{3F328138-6273-8B40-A318-6CB4A027B78C}"/>
              </a:ext>
            </a:extLst>
          </p:cNvPr>
          <p:cNvSpPr>
            <a:spLocks noGrp="1"/>
          </p:cNvSpPr>
          <p:nvPr>
            <p:ph type="ftr" sz="quarter" idx="11"/>
          </p:nvPr>
        </p:nvSpPr>
        <p:spPr/>
        <p:txBody>
          <a:bodyPr/>
          <a:lstStyle>
            <a:lvl1pPr>
              <a:defRPr/>
            </a:lvl1pPr>
          </a:lstStyle>
          <a:p>
            <a:pPr>
              <a:defRPr/>
            </a:pPr>
            <a:r>
              <a:rPr lang="en-US"/>
              <a:t>IBM Z &amp; IBM LinuxONE / IBM Hyper Protect Virtual Servers on-premises / © 2020 IBM Corporation</a:t>
            </a:r>
          </a:p>
        </p:txBody>
      </p:sp>
    </p:spTree>
    <p:extLst>
      <p:ext uri="{BB962C8B-B14F-4D97-AF65-F5344CB8AC3E}">
        <p14:creationId xmlns:p14="http://schemas.microsoft.com/office/powerpoint/2010/main" val="592973643"/>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6">
            <a:extLst>
              <a:ext uri="{FF2B5EF4-FFF2-40B4-BE49-F238E27FC236}">
                <a16:creationId xmlns:a16="http://schemas.microsoft.com/office/drawing/2014/main" id="{D8CD305C-1F91-CD4C-A4EA-B5EDC634A11F}"/>
              </a:ext>
            </a:extLst>
          </p:cNvPr>
          <p:cNvSpPr>
            <a:spLocks noGrp="1"/>
          </p:cNvSpPr>
          <p:nvPr>
            <p:ph type="sldNum" sz="quarter" idx="20"/>
          </p:nvPr>
        </p:nvSpPr>
        <p:spPr/>
        <p:txBody>
          <a:bodyPr/>
          <a:lstStyle>
            <a:lvl1pPr>
              <a:defRPr/>
            </a:lvl1pPr>
          </a:lstStyle>
          <a:p>
            <a:pPr>
              <a:defRPr/>
            </a:pPr>
            <a:fld id="{8BA025E2-A173-0B46-AFA2-8EBC2344CD74}" type="slidenum">
              <a:rPr lang="en-US"/>
              <a:pPr>
                <a:defRPr/>
              </a:pPr>
              <a:t>‹#›</a:t>
            </a:fld>
            <a:endParaRPr lang="en-US" dirty="0"/>
          </a:p>
        </p:txBody>
      </p:sp>
      <p:sp>
        <p:nvSpPr>
          <p:cNvPr id="4" name="Footer Placeholder 8">
            <a:extLst>
              <a:ext uri="{FF2B5EF4-FFF2-40B4-BE49-F238E27FC236}">
                <a16:creationId xmlns:a16="http://schemas.microsoft.com/office/drawing/2014/main" id="{B85FD700-C61B-4F4D-8B30-A91F33BFB573}"/>
              </a:ext>
            </a:extLst>
          </p:cNvPr>
          <p:cNvSpPr>
            <a:spLocks noGrp="1"/>
          </p:cNvSpPr>
          <p:nvPr>
            <p:ph type="ftr" sz="quarter" idx="21"/>
          </p:nvPr>
        </p:nvSpPr>
        <p:spPr/>
        <p:txBody>
          <a:bodyPr/>
          <a:lstStyle>
            <a:lvl1pPr>
              <a:defRPr/>
            </a:lvl1pPr>
          </a:lstStyle>
          <a:p>
            <a:pPr>
              <a:defRPr/>
            </a:pPr>
            <a:r>
              <a:rPr lang="en-US"/>
              <a:t>IBM Z &amp; IBM LinuxONE / IBM Hyper Protect Virtual Servers on-premises / © 2020 IBM Corporation</a:t>
            </a:r>
          </a:p>
        </p:txBody>
      </p:sp>
    </p:spTree>
    <p:extLst>
      <p:ext uri="{BB962C8B-B14F-4D97-AF65-F5344CB8AC3E}">
        <p14:creationId xmlns:p14="http://schemas.microsoft.com/office/powerpoint/2010/main" val="35023911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8" name="Text Placeholder"/>
          <p:cNvSpPr>
            <a:spLocks noGrp="1"/>
          </p:cNvSpPr>
          <p:nvPr>
            <p:ph type="body" sz="quarter" idx="13"/>
          </p:nvPr>
        </p:nvSpPr>
        <p:spPr>
          <a:xfrm>
            <a:off x="219456" y="1243584"/>
            <a:ext cx="4123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p:cNvSpPr>
            <a:spLocks noGrp="1"/>
          </p:cNvSpPr>
          <p:nvPr>
            <p:ph type="body" sz="quarter" idx="12"/>
          </p:nvPr>
        </p:nvSpPr>
        <p:spPr>
          <a:xfrm>
            <a:off x="4791457" y="1243584"/>
            <a:ext cx="4123876"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IBM Z &amp; IBM LinuxONE / IBM Hyper Protect Virtual Servers on-premises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443717724"/>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92024"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accent4"/>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6" name="Slide Number Placeholder 6">
            <a:extLst>
              <a:ext uri="{FF2B5EF4-FFF2-40B4-BE49-F238E27FC236}">
                <a16:creationId xmlns:a16="http://schemas.microsoft.com/office/drawing/2014/main" id="{99425C18-9849-9E46-9FC6-1803FA8D8A6C}"/>
              </a:ext>
            </a:extLst>
          </p:cNvPr>
          <p:cNvSpPr>
            <a:spLocks noGrp="1"/>
          </p:cNvSpPr>
          <p:nvPr>
            <p:ph type="sldNum" sz="quarter" idx="23"/>
          </p:nvPr>
        </p:nvSpPr>
        <p:spPr/>
        <p:txBody>
          <a:bodyPr/>
          <a:lstStyle>
            <a:lvl1pPr>
              <a:defRPr/>
            </a:lvl1pPr>
          </a:lstStyle>
          <a:p>
            <a:pPr>
              <a:defRPr/>
            </a:pPr>
            <a:fld id="{0A631A10-C6C3-DE4D-918D-84CB32F74660}" type="slidenum">
              <a:rPr lang="en-US"/>
              <a:pPr>
                <a:defRPr/>
              </a:pPr>
              <a:t>‹#›</a:t>
            </a:fld>
            <a:endParaRPr lang="en-US" dirty="0"/>
          </a:p>
        </p:txBody>
      </p:sp>
      <p:sp>
        <p:nvSpPr>
          <p:cNvPr id="8" name="Footer Placeholder 8">
            <a:extLst>
              <a:ext uri="{FF2B5EF4-FFF2-40B4-BE49-F238E27FC236}">
                <a16:creationId xmlns:a16="http://schemas.microsoft.com/office/drawing/2014/main" id="{699A001C-79FD-DF4C-A75B-B5A100E989BB}"/>
              </a:ext>
            </a:extLst>
          </p:cNvPr>
          <p:cNvSpPr>
            <a:spLocks noGrp="1"/>
          </p:cNvSpPr>
          <p:nvPr>
            <p:ph type="ftr" sz="quarter" idx="24"/>
          </p:nvPr>
        </p:nvSpPr>
        <p:spPr/>
        <p:txBody>
          <a:bodyPr/>
          <a:lstStyle>
            <a:lvl1pPr>
              <a:defRPr/>
            </a:lvl1pPr>
          </a:lstStyle>
          <a:p>
            <a:pPr>
              <a:defRPr/>
            </a:pPr>
            <a:r>
              <a:rPr lang="en-US"/>
              <a:t>IBM Z &amp; IBM LinuxONE / IBM Hyper Protect Virtual Servers on-premises / © 2020 IBM Corporation</a:t>
            </a:r>
          </a:p>
        </p:txBody>
      </p:sp>
    </p:spTree>
    <p:extLst>
      <p:ext uri="{BB962C8B-B14F-4D97-AF65-F5344CB8AC3E}">
        <p14:creationId xmlns:p14="http://schemas.microsoft.com/office/powerpoint/2010/main" val="1465309485"/>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6" name="Text Placeholder 5"/>
          <p:cNvSpPr>
            <a:spLocks noGrp="1"/>
          </p:cNvSpPr>
          <p:nvPr>
            <p:ph type="body" sz="quarter" idx="12"/>
          </p:nvPr>
        </p:nvSpPr>
        <p:spPr>
          <a:xfrm>
            <a:off x="228600" y="1097281"/>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Slide Number Placeholder 6">
            <a:extLst>
              <a:ext uri="{FF2B5EF4-FFF2-40B4-BE49-F238E27FC236}">
                <a16:creationId xmlns:a16="http://schemas.microsoft.com/office/drawing/2014/main" id="{84411C9E-66FD-A44F-963E-27243F097150}"/>
              </a:ext>
            </a:extLst>
          </p:cNvPr>
          <p:cNvSpPr>
            <a:spLocks noGrp="1"/>
          </p:cNvSpPr>
          <p:nvPr>
            <p:ph type="sldNum" sz="quarter" idx="13"/>
          </p:nvPr>
        </p:nvSpPr>
        <p:spPr/>
        <p:txBody>
          <a:bodyPr/>
          <a:lstStyle>
            <a:lvl1pPr>
              <a:defRPr/>
            </a:lvl1pPr>
          </a:lstStyle>
          <a:p>
            <a:pPr>
              <a:defRPr/>
            </a:pPr>
            <a:fld id="{C501DE91-39CC-1145-A78F-958AE355C7CE}" type="slidenum">
              <a:rPr lang="en-US"/>
              <a:pPr>
                <a:defRPr/>
              </a:pPr>
              <a:t>‹#›</a:t>
            </a:fld>
            <a:endParaRPr lang="en-US" dirty="0"/>
          </a:p>
        </p:txBody>
      </p:sp>
      <p:sp>
        <p:nvSpPr>
          <p:cNvPr id="5" name="Footer Placeholder 8">
            <a:extLst>
              <a:ext uri="{FF2B5EF4-FFF2-40B4-BE49-F238E27FC236}">
                <a16:creationId xmlns:a16="http://schemas.microsoft.com/office/drawing/2014/main" id="{CB322F3C-4FB7-2C42-8E4F-BDD84C241D08}"/>
              </a:ext>
            </a:extLst>
          </p:cNvPr>
          <p:cNvSpPr>
            <a:spLocks noGrp="1"/>
          </p:cNvSpPr>
          <p:nvPr>
            <p:ph type="ftr" sz="quarter" idx="14"/>
          </p:nvPr>
        </p:nvSpPr>
        <p:spPr/>
        <p:txBody>
          <a:bodyPr/>
          <a:lstStyle>
            <a:lvl1pPr>
              <a:defRPr/>
            </a:lvl1pPr>
          </a:lstStyle>
          <a:p>
            <a:pPr>
              <a:defRPr/>
            </a:pPr>
            <a:r>
              <a:rPr lang="en-US"/>
              <a:t>IBM Z &amp; IBM LinuxONE / IBM Hyper Protect Virtual Servers on-premises / © 2020 IBM Corporation</a:t>
            </a:r>
          </a:p>
        </p:txBody>
      </p:sp>
    </p:spTree>
    <p:extLst>
      <p:ext uri="{BB962C8B-B14F-4D97-AF65-F5344CB8AC3E}">
        <p14:creationId xmlns:p14="http://schemas.microsoft.com/office/powerpoint/2010/main" val="180721791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7" name="Text Placeholder 6"/>
          <p:cNvSpPr>
            <a:spLocks noGrp="1"/>
          </p:cNvSpPr>
          <p:nvPr>
            <p:ph type="body" sz="quarter" idx="12"/>
          </p:nvPr>
        </p:nvSpPr>
        <p:spPr>
          <a:xfrm>
            <a:off x="228600" y="1116489"/>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1"/>
            <a:ext cx="6400800" cy="3824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Slide Number Placeholder 6">
            <a:extLst>
              <a:ext uri="{FF2B5EF4-FFF2-40B4-BE49-F238E27FC236}">
                <a16:creationId xmlns:a16="http://schemas.microsoft.com/office/drawing/2014/main" id="{9D74DA6D-D9D4-7744-BFCC-94D9A4C2BC08}"/>
              </a:ext>
            </a:extLst>
          </p:cNvPr>
          <p:cNvSpPr>
            <a:spLocks noGrp="1"/>
          </p:cNvSpPr>
          <p:nvPr>
            <p:ph type="sldNum" sz="quarter" idx="14"/>
          </p:nvPr>
        </p:nvSpPr>
        <p:spPr/>
        <p:txBody>
          <a:bodyPr/>
          <a:lstStyle>
            <a:lvl1pPr>
              <a:defRPr/>
            </a:lvl1pPr>
          </a:lstStyle>
          <a:p>
            <a:pPr>
              <a:defRPr/>
            </a:pPr>
            <a:fld id="{77FEA162-4000-854C-B2A6-5DD973C99590}" type="slidenum">
              <a:rPr lang="en-US"/>
              <a:pPr>
                <a:defRPr/>
              </a:pPr>
              <a:t>‹#›</a:t>
            </a:fld>
            <a:endParaRPr lang="en-US" dirty="0"/>
          </a:p>
        </p:txBody>
      </p:sp>
      <p:sp>
        <p:nvSpPr>
          <p:cNvPr id="6" name="Footer Placeholder 8">
            <a:extLst>
              <a:ext uri="{FF2B5EF4-FFF2-40B4-BE49-F238E27FC236}">
                <a16:creationId xmlns:a16="http://schemas.microsoft.com/office/drawing/2014/main" id="{979FEF63-0058-1D43-8B1A-A362864A6B84}"/>
              </a:ext>
            </a:extLst>
          </p:cNvPr>
          <p:cNvSpPr>
            <a:spLocks noGrp="1"/>
          </p:cNvSpPr>
          <p:nvPr>
            <p:ph type="ftr" sz="quarter" idx="15"/>
          </p:nvPr>
        </p:nvSpPr>
        <p:spPr/>
        <p:txBody>
          <a:bodyPr/>
          <a:lstStyle>
            <a:lvl1pPr>
              <a:defRPr/>
            </a:lvl1pPr>
          </a:lstStyle>
          <a:p>
            <a:pPr>
              <a:defRPr/>
            </a:pPr>
            <a:r>
              <a:rPr lang="en-US"/>
              <a:t>IBM Z &amp; IBM LinuxONE / IBM Hyper Protect Virtual Servers on-premises / © 2020 IBM Corporation</a:t>
            </a:r>
          </a:p>
        </p:txBody>
      </p:sp>
    </p:spTree>
    <p:extLst>
      <p:ext uri="{BB962C8B-B14F-4D97-AF65-F5344CB8AC3E}">
        <p14:creationId xmlns:p14="http://schemas.microsoft.com/office/powerpoint/2010/main" val="235178994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7" name="Text Placeholder 6"/>
          <p:cNvSpPr>
            <a:spLocks noGrp="1"/>
          </p:cNvSpPr>
          <p:nvPr>
            <p:ph type="body" sz="quarter" idx="12"/>
          </p:nvPr>
        </p:nvSpPr>
        <p:spPr>
          <a:xfrm>
            <a:off x="228600" y="1116489"/>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Slide Number Placeholder 6">
            <a:extLst>
              <a:ext uri="{FF2B5EF4-FFF2-40B4-BE49-F238E27FC236}">
                <a16:creationId xmlns:a16="http://schemas.microsoft.com/office/drawing/2014/main" id="{14449F10-1844-4940-A54B-37903A0D2734}"/>
              </a:ext>
            </a:extLst>
          </p:cNvPr>
          <p:cNvSpPr>
            <a:spLocks noGrp="1"/>
          </p:cNvSpPr>
          <p:nvPr>
            <p:ph type="sldNum" sz="quarter" idx="13"/>
          </p:nvPr>
        </p:nvSpPr>
        <p:spPr/>
        <p:txBody>
          <a:bodyPr/>
          <a:lstStyle>
            <a:lvl1pPr>
              <a:defRPr/>
            </a:lvl1pPr>
          </a:lstStyle>
          <a:p>
            <a:pPr>
              <a:defRPr/>
            </a:pPr>
            <a:fld id="{DF8BE27F-11F2-7341-83EB-648C47C41A99}" type="slidenum">
              <a:rPr lang="en-US"/>
              <a:pPr>
                <a:defRPr/>
              </a:pPr>
              <a:t>‹#›</a:t>
            </a:fld>
            <a:endParaRPr lang="en-US" dirty="0"/>
          </a:p>
        </p:txBody>
      </p:sp>
      <p:sp>
        <p:nvSpPr>
          <p:cNvPr id="5" name="Footer Placeholder 8">
            <a:extLst>
              <a:ext uri="{FF2B5EF4-FFF2-40B4-BE49-F238E27FC236}">
                <a16:creationId xmlns:a16="http://schemas.microsoft.com/office/drawing/2014/main" id="{8C4EA10B-E53D-464C-AAF4-2C94C1F58A12}"/>
              </a:ext>
            </a:extLst>
          </p:cNvPr>
          <p:cNvSpPr>
            <a:spLocks noGrp="1"/>
          </p:cNvSpPr>
          <p:nvPr>
            <p:ph type="ftr" sz="quarter" idx="14"/>
          </p:nvPr>
        </p:nvSpPr>
        <p:spPr/>
        <p:txBody>
          <a:bodyPr/>
          <a:lstStyle>
            <a:lvl1pPr>
              <a:defRPr/>
            </a:lvl1pPr>
          </a:lstStyle>
          <a:p>
            <a:pPr>
              <a:defRPr/>
            </a:pPr>
            <a:r>
              <a:rPr lang="en-US"/>
              <a:t>IBM Z &amp; IBM LinuxONE / IBM Hyper Protect Virtual Servers on-premises / © 2020 IBM Corporation</a:t>
            </a:r>
          </a:p>
        </p:txBody>
      </p:sp>
    </p:spTree>
    <p:extLst>
      <p:ext uri="{BB962C8B-B14F-4D97-AF65-F5344CB8AC3E}">
        <p14:creationId xmlns:p14="http://schemas.microsoft.com/office/powerpoint/2010/main" val="419939358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Picture Placeholder 11"/>
          <p:cNvSpPr>
            <a:spLocks noGrp="1"/>
          </p:cNvSpPr>
          <p:nvPr>
            <p:ph type="pic" sz="quarter" idx="14"/>
          </p:nvPr>
        </p:nvSpPr>
        <p:spPr>
          <a:xfrm>
            <a:off x="4572000" y="0"/>
            <a:ext cx="4572000" cy="5143500"/>
          </a:xfrm>
        </p:spPr>
        <p:txBody>
          <a:bodyPr rtlCol="0">
            <a:noAutofit/>
          </a:bodyPr>
          <a:lstStyle/>
          <a:p>
            <a:pPr lvl="0"/>
            <a:r>
              <a:rPr lang="en-US" noProof="0"/>
              <a:t>Drag picture to placeholder or click icon to add</a:t>
            </a:r>
          </a:p>
        </p:txBody>
      </p:sp>
      <p:sp>
        <p:nvSpPr>
          <p:cNvPr id="8" name="Slide Number Placeholder 6">
            <a:extLst>
              <a:ext uri="{FF2B5EF4-FFF2-40B4-BE49-F238E27FC236}">
                <a16:creationId xmlns:a16="http://schemas.microsoft.com/office/drawing/2014/main" id="{F0190A76-C97F-D545-91F6-82C733E4C3EB}"/>
              </a:ext>
            </a:extLst>
          </p:cNvPr>
          <p:cNvSpPr>
            <a:spLocks noGrp="1"/>
          </p:cNvSpPr>
          <p:nvPr>
            <p:ph type="sldNum" sz="quarter" idx="15"/>
          </p:nvPr>
        </p:nvSpPr>
        <p:spPr/>
        <p:txBody>
          <a:bodyPr/>
          <a:lstStyle>
            <a:lvl1pPr>
              <a:defRPr/>
            </a:lvl1pPr>
          </a:lstStyle>
          <a:p>
            <a:pPr>
              <a:defRPr/>
            </a:pPr>
            <a:fld id="{A0CB7CEB-3199-4041-AD5C-598288225FCE}" type="slidenum">
              <a:rPr lang="en-US"/>
              <a:pPr>
                <a:defRPr/>
              </a:pPr>
              <a:t>‹#›</a:t>
            </a:fld>
            <a:endParaRPr lang="en-US" dirty="0"/>
          </a:p>
        </p:txBody>
      </p:sp>
      <p:sp>
        <p:nvSpPr>
          <p:cNvPr id="9" name="Footer Placeholder 8">
            <a:extLst>
              <a:ext uri="{FF2B5EF4-FFF2-40B4-BE49-F238E27FC236}">
                <a16:creationId xmlns:a16="http://schemas.microsoft.com/office/drawing/2014/main" id="{9DD8A0E3-DDB1-6343-BA73-6792B0BD5099}"/>
              </a:ext>
            </a:extLst>
          </p:cNvPr>
          <p:cNvSpPr>
            <a:spLocks noGrp="1"/>
          </p:cNvSpPr>
          <p:nvPr>
            <p:ph type="ftr" sz="quarter" idx="16"/>
          </p:nvPr>
        </p:nvSpPr>
        <p:spPr/>
        <p:txBody>
          <a:bodyPr/>
          <a:lstStyle>
            <a:lvl1pPr>
              <a:defRPr/>
            </a:lvl1pPr>
          </a:lstStyle>
          <a:p>
            <a:pPr>
              <a:defRPr/>
            </a:pPr>
            <a:r>
              <a:rPr lang="en-US"/>
              <a:t>IBM Z &amp; IBM LinuxONE / IBM Hyper Protect Virtual Servers on-premises / © 2020 IBM Corporation</a:t>
            </a:r>
          </a:p>
        </p:txBody>
      </p:sp>
    </p:spTree>
    <p:extLst>
      <p:ext uri="{BB962C8B-B14F-4D97-AF65-F5344CB8AC3E}">
        <p14:creationId xmlns:p14="http://schemas.microsoft.com/office/powerpoint/2010/main" val="575386063"/>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2514600" y="1116013"/>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4"/>
          </p:nvPr>
        </p:nvSpPr>
        <p:spPr>
          <a:xfrm>
            <a:off x="4700392" y="1051560"/>
            <a:ext cx="4215008" cy="3456432"/>
          </a:xfrm>
        </p:spPr>
        <p:txBody>
          <a:bodyPr/>
          <a:lstStyle>
            <a:lvl1pPr marL="117472" indent="-117472">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6">
            <a:extLst>
              <a:ext uri="{FF2B5EF4-FFF2-40B4-BE49-F238E27FC236}">
                <a16:creationId xmlns:a16="http://schemas.microsoft.com/office/drawing/2014/main" id="{24241DCE-0320-7644-BD5B-FDF4F8B1322B}"/>
              </a:ext>
            </a:extLst>
          </p:cNvPr>
          <p:cNvSpPr>
            <a:spLocks noGrp="1"/>
          </p:cNvSpPr>
          <p:nvPr>
            <p:ph type="sldNum" sz="quarter" idx="15"/>
          </p:nvPr>
        </p:nvSpPr>
        <p:spPr/>
        <p:txBody>
          <a:bodyPr/>
          <a:lstStyle>
            <a:lvl1pPr>
              <a:defRPr/>
            </a:lvl1pPr>
          </a:lstStyle>
          <a:p>
            <a:pPr>
              <a:defRPr/>
            </a:pPr>
            <a:fld id="{4EBEFE5A-314E-794A-A12B-C0D1F1C8AF6C}" type="slidenum">
              <a:rPr lang="en-US"/>
              <a:pPr>
                <a:defRPr/>
              </a:pPr>
              <a:t>‹#›</a:t>
            </a:fld>
            <a:endParaRPr lang="en-US" dirty="0"/>
          </a:p>
        </p:txBody>
      </p:sp>
      <p:sp>
        <p:nvSpPr>
          <p:cNvPr id="10" name="Footer Placeholder 8">
            <a:extLst>
              <a:ext uri="{FF2B5EF4-FFF2-40B4-BE49-F238E27FC236}">
                <a16:creationId xmlns:a16="http://schemas.microsoft.com/office/drawing/2014/main" id="{1A750D6F-BEA3-7E4F-8DF6-FA4DFB6D6F83}"/>
              </a:ext>
            </a:extLst>
          </p:cNvPr>
          <p:cNvSpPr>
            <a:spLocks noGrp="1"/>
          </p:cNvSpPr>
          <p:nvPr>
            <p:ph type="ftr" sz="quarter" idx="16"/>
          </p:nvPr>
        </p:nvSpPr>
        <p:spPr/>
        <p:txBody>
          <a:bodyPr/>
          <a:lstStyle>
            <a:lvl1pPr>
              <a:defRPr/>
            </a:lvl1pPr>
          </a:lstStyle>
          <a:p>
            <a:pPr>
              <a:defRPr/>
            </a:pPr>
            <a:r>
              <a:rPr lang="en-US"/>
              <a:t>IBM Z &amp; IBM LinuxONE / IBM Hyper Protect Virtual Servers on-premises / © 2020 IBM Corporation</a:t>
            </a:r>
          </a:p>
        </p:txBody>
      </p:sp>
    </p:spTree>
    <p:extLst>
      <p:ext uri="{BB962C8B-B14F-4D97-AF65-F5344CB8AC3E}">
        <p14:creationId xmlns:p14="http://schemas.microsoft.com/office/powerpoint/2010/main" val="467278192"/>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6" name="Text Placeholder 5"/>
          <p:cNvSpPr>
            <a:spLocks noGrp="1"/>
          </p:cNvSpPr>
          <p:nvPr>
            <p:ph type="body" sz="quarter" idx="12"/>
          </p:nvPr>
        </p:nvSpPr>
        <p:spPr>
          <a:xfrm>
            <a:off x="228600" y="192025"/>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6"/>
            <a:ext cx="6400800" cy="4597400"/>
          </a:xfrm>
        </p:spPr>
        <p:txBody>
          <a:bodyPr rtlCol="0">
            <a:noAutofit/>
          </a:bodyPr>
          <a:lstStyle/>
          <a:p>
            <a:pPr lvl="0"/>
            <a:r>
              <a:rPr lang="en-US" noProof="0"/>
              <a:t>Click icon to add table</a:t>
            </a:r>
          </a:p>
        </p:txBody>
      </p:sp>
      <p:sp>
        <p:nvSpPr>
          <p:cNvPr id="4" name="Slide Number Placeholder 6">
            <a:extLst>
              <a:ext uri="{FF2B5EF4-FFF2-40B4-BE49-F238E27FC236}">
                <a16:creationId xmlns:a16="http://schemas.microsoft.com/office/drawing/2014/main" id="{EF4E5F93-4E58-0945-96A8-3DAFCE0FC30D}"/>
              </a:ext>
            </a:extLst>
          </p:cNvPr>
          <p:cNvSpPr>
            <a:spLocks noGrp="1"/>
          </p:cNvSpPr>
          <p:nvPr>
            <p:ph type="sldNum" sz="quarter" idx="14"/>
          </p:nvPr>
        </p:nvSpPr>
        <p:spPr/>
        <p:txBody>
          <a:bodyPr/>
          <a:lstStyle>
            <a:lvl1pPr>
              <a:defRPr/>
            </a:lvl1pPr>
          </a:lstStyle>
          <a:p>
            <a:pPr>
              <a:defRPr/>
            </a:pPr>
            <a:fld id="{94AD1E59-547F-F945-8FCF-525D5D6BC5A9}" type="slidenum">
              <a:rPr lang="en-US"/>
              <a:pPr>
                <a:defRPr/>
              </a:pPr>
              <a:t>‹#›</a:t>
            </a:fld>
            <a:endParaRPr lang="en-US" dirty="0"/>
          </a:p>
        </p:txBody>
      </p:sp>
      <p:sp>
        <p:nvSpPr>
          <p:cNvPr id="5" name="Footer Placeholder 8">
            <a:extLst>
              <a:ext uri="{FF2B5EF4-FFF2-40B4-BE49-F238E27FC236}">
                <a16:creationId xmlns:a16="http://schemas.microsoft.com/office/drawing/2014/main" id="{EEDF4904-E445-9C41-B267-593369CF3F39}"/>
              </a:ext>
            </a:extLst>
          </p:cNvPr>
          <p:cNvSpPr>
            <a:spLocks noGrp="1"/>
          </p:cNvSpPr>
          <p:nvPr>
            <p:ph type="ftr" sz="quarter" idx="15"/>
          </p:nvPr>
        </p:nvSpPr>
        <p:spPr/>
        <p:txBody>
          <a:bodyPr/>
          <a:lstStyle>
            <a:lvl1pPr>
              <a:defRPr/>
            </a:lvl1pPr>
          </a:lstStyle>
          <a:p>
            <a:pPr>
              <a:defRPr/>
            </a:pPr>
            <a:r>
              <a:rPr lang="en-US"/>
              <a:t>IBM Z &amp; IBM LinuxONE / IBM Hyper Protect Virtual Servers on-premises / © 2020 IBM Corporation</a:t>
            </a:r>
          </a:p>
        </p:txBody>
      </p:sp>
    </p:spTree>
    <p:extLst>
      <p:ext uri="{BB962C8B-B14F-4D97-AF65-F5344CB8AC3E}">
        <p14:creationId xmlns:p14="http://schemas.microsoft.com/office/powerpoint/2010/main" val="2600367788"/>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2" name="Slide Number Placeholder 6">
            <a:extLst>
              <a:ext uri="{FF2B5EF4-FFF2-40B4-BE49-F238E27FC236}">
                <a16:creationId xmlns:a16="http://schemas.microsoft.com/office/drawing/2014/main" id="{68C23643-DC14-6241-9A21-907129107D7A}"/>
              </a:ext>
            </a:extLst>
          </p:cNvPr>
          <p:cNvSpPr>
            <a:spLocks noGrp="1"/>
          </p:cNvSpPr>
          <p:nvPr>
            <p:ph type="sldNum" sz="quarter" idx="10"/>
          </p:nvPr>
        </p:nvSpPr>
        <p:spPr/>
        <p:txBody>
          <a:bodyPr/>
          <a:lstStyle>
            <a:lvl1pPr>
              <a:defRPr/>
            </a:lvl1pPr>
          </a:lstStyle>
          <a:p>
            <a:pPr>
              <a:defRPr/>
            </a:pPr>
            <a:fld id="{73059F0B-50A6-8E47-8439-37A6D562A1F8}" type="slidenum">
              <a:rPr lang="en-US"/>
              <a:pPr>
                <a:defRPr/>
              </a:pPr>
              <a:t>‹#›</a:t>
            </a:fld>
            <a:endParaRPr lang="en-US" dirty="0"/>
          </a:p>
        </p:txBody>
      </p:sp>
      <p:sp>
        <p:nvSpPr>
          <p:cNvPr id="3" name="Footer Placeholder 8">
            <a:extLst>
              <a:ext uri="{FF2B5EF4-FFF2-40B4-BE49-F238E27FC236}">
                <a16:creationId xmlns:a16="http://schemas.microsoft.com/office/drawing/2014/main" id="{8B13BB5E-514E-424C-95F8-356F9B015DFA}"/>
              </a:ext>
            </a:extLst>
          </p:cNvPr>
          <p:cNvSpPr>
            <a:spLocks noGrp="1"/>
          </p:cNvSpPr>
          <p:nvPr>
            <p:ph type="ftr" sz="quarter" idx="11"/>
          </p:nvPr>
        </p:nvSpPr>
        <p:spPr/>
        <p:txBody>
          <a:bodyPr/>
          <a:lstStyle>
            <a:lvl1pPr>
              <a:defRPr/>
            </a:lvl1pPr>
          </a:lstStyle>
          <a:p>
            <a:pPr>
              <a:defRPr/>
            </a:pPr>
            <a:r>
              <a:rPr lang="en-US"/>
              <a:t>IBM Z &amp; IBM LinuxONE / IBM Hyper Protect Virtual Servers on-premises / © 2020 IBM Corporation</a:t>
            </a:r>
          </a:p>
        </p:txBody>
      </p:sp>
    </p:spTree>
    <p:extLst>
      <p:ext uri="{BB962C8B-B14F-4D97-AF65-F5344CB8AC3E}">
        <p14:creationId xmlns:p14="http://schemas.microsoft.com/office/powerpoint/2010/main" val="910466392"/>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950279748"/>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076" algn="dec"/>
              </a:tabLst>
              <a:defRPr sz="1100"/>
            </a:lvl1pPr>
            <a:lvl2pPr marL="173034" indent="-173034">
              <a:spcBef>
                <a:spcPts val="0"/>
              </a:spcBef>
              <a:tabLst/>
              <a:defRPr/>
            </a:lvl2pPr>
            <a:lvl3pPr>
              <a:spcBef>
                <a:spcPts val="0"/>
              </a:spcBef>
              <a:defRPr/>
            </a:lvl3pPr>
            <a:lvl4pPr>
              <a:spcBef>
                <a:spcPts val="0"/>
              </a:spcBef>
              <a:defRPr/>
            </a:lvl4pPr>
            <a:lvl5pPr>
              <a:spcBef>
                <a:spcPts val="0"/>
              </a:spcBef>
              <a:defRPr/>
            </a:lvl5pPr>
          </a:lstStyle>
          <a:p>
            <a:pPr lvl="0"/>
            <a:r>
              <a:rPr lang="en-US"/>
              <a:t>Click to edit Master text styles</a:t>
            </a:r>
          </a:p>
        </p:txBody>
      </p:sp>
      <p:sp>
        <p:nvSpPr>
          <p:cNvPr id="4" name="Slide Number Placeholder 2">
            <a:extLst>
              <a:ext uri="{FF2B5EF4-FFF2-40B4-BE49-F238E27FC236}">
                <a16:creationId xmlns:a16="http://schemas.microsoft.com/office/drawing/2014/main" id="{B584DB62-A7FF-F344-B2F0-C702A012F8F3}"/>
              </a:ext>
            </a:extLst>
          </p:cNvPr>
          <p:cNvSpPr>
            <a:spLocks noGrp="1"/>
          </p:cNvSpPr>
          <p:nvPr>
            <p:ph type="sldNum" sz="quarter" idx="13"/>
          </p:nvPr>
        </p:nvSpPr>
        <p:spPr/>
        <p:txBody>
          <a:bodyPr/>
          <a:lstStyle>
            <a:lvl1pPr>
              <a:defRPr/>
            </a:lvl1pPr>
          </a:lstStyle>
          <a:p>
            <a:pPr>
              <a:defRPr/>
            </a:pPr>
            <a:fld id="{EDFB8AD2-B9DF-E94D-86B5-27F40A2FCFEB}" type="slidenum">
              <a:rPr lang="en-US"/>
              <a:pPr>
                <a:defRPr/>
              </a:pPr>
              <a:t>‹#›</a:t>
            </a:fld>
            <a:endParaRPr lang="en-US"/>
          </a:p>
        </p:txBody>
      </p:sp>
      <p:sp>
        <p:nvSpPr>
          <p:cNvPr id="5" name="Footer Placeholder 3">
            <a:extLst>
              <a:ext uri="{FF2B5EF4-FFF2-40B4-BE49-F238E27FC236}">
                <a16:creationId xmlns:a16="http://schemas.microsoft.com/office/drawing/2014/main" id="{29087C37-D429-514E-B454-8F71BB4AC4E8}"/>
              </a:ext>
            </a:extLst>
          </p:cNvPr>
          <p:cNvSpPr>
            <a:spLocks noGrp="1"/>
          </p:cNvSpPr>
          <p:nvPr>
            <p:ph type="ftr" sz="quarter" idx="14"/>
          </p:nvPr>
        </p:nvSpPr>
        <p:spPr/>
        <p:txBody>
          <a:bodyPr/>
          <a:lstStyle>
            <a:lvl1pPr>
              <a:defRPr/>
            </a:lvl1pPr>
          </a:lstStyle>
          <a:p>
            <a:pPr>
              <a:defRPr/>
            </a:pPr>
            <a:r>
              <a:rPr lang="de-DE"/>
              <a:t>IBM Z &amp; IBM LinuxONE / IBM Hyper Protect Virtual Servers on-premises / © 2020 IBM Corporation</a:t>
            </a:r>
            <a:endParaRPr lang="en-US"/>
          </a:p>
        </p:txBody>
      </p:sp>
    </p:spTree>
    <p:extLst>
      <p:ext uri="{BB962C8B-B14F-4D97-AF65-F5344CB8AC3E}">
        <p14:creationId xmlns:p14="http://schemas.microsoft.com/office/powerpoint/2010/main" val="1228762155"/>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6.xml"/><Relationship Id="rId18" Type="http://schemas.openxmlformats.org/officeDocument/2006/relationships/slideLayout" Target="../slideLayouts/slideLayout51.xml"/><Relationship Id="rId26" Type="http://schemas.openxmlformats.org/officeDocument/2006/relationships/slideLayout" Target="../slideLayouts/slideLayout59.xml"/><Relationship Id="rId3" Type="http://schemas.openxmlformats.org/officeDocument/2006/relationships/slideLayout" Target="../slideLayouts/slideLayout36.xml"/><Relationship Id="rId21" Type="http://schemas.openxmlformats.org/officeDocument/2006/relationships/slideLayout" Target="../slideLayouts/slideLayout54.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17" Type="http://schemas.openxmlformats.org/officeDocument/2006/relationships/slideLayout" Target="../slideLayouts/slideLayout50.xml"/><Relationship Id="rId25" Type="http://schemas.openxmlformats.org/officeDocument/2006/relationships/slideLayout" Target="../slideLayouts/slideLayout58.xml"/><Relationship Id="rId33" Type="http://schemas.openxmlformats.org/officeDocument/2006/relationships/theme" Target="../theme/theme2.xml"/><Relationship Id="rId2" Type="http://schemas.openxmlformats.org/officeDocument/2006/relationships/slideLayout" Target="../slideLayouts/slideLayout35.xml"/><Relationship Id="rId16" Type="http://schemas.openxmlformats.org/officeDocument/2006/relationships/slideLayout" Target="../slideLayouts/slideLayout49.xml"/><Relationship Id="rId20" Type="http://schemas.openxmlformats.org/officeDocument/2006/relationships/slideLayout" Target="../slideLayouts/slideLayout53.xml"/><Relationship Id="rId29" Type="http://schemas.openxmlformats.org/officeDocument/2006/relationships/slideLayout" Target="../slideLayouts/slideLayout62.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24" Type="http://schemas.openxmlformats.org/officeDocument/2006/relationships/slideLayout" Target="../slideLayouts/slideLayout57.xml"/><Relationship Id="rId32" Type="http://schemas.openxmlformats.org/officeDocument/2006/relationships/slideLayout" Target="../slideLayouts/slideLayout65.xml"/><Relationship Id="rId5" Type="http://schemas.openxmlformats.org/officeDocument/2006/relationships/slideLayout" Target="../slideLayouts/slideLayout38.xml"/><Relationship Id="rId15" Type="http://schemas.openxmlformats.org/officeDocument/2006/relationships/slideLayout" Target="../slideLayouts/slideLayout48.xml"/><Relationship Id="rId23" Type="http://schemas.openxmlformats.org/officeDocument/2006/relationships/slideLayout" Target="../slideLayouts/slideLayout56.xml"/><Relationship Id="rId28" Type="http://schemas.openxmlformats.org/officeDocument/2006/relationships/slideLayout" Target="../slideLayouts/slideLayout61.xml"/><Relationship Id="rId10" Type="http://schemas.openxmlformats.org/officeDocument/2006/relationships/slideLayout" Target="../slideLayouts/slideLayout43.xml"/><Relationship Id="rId19" Type="http://schemas.openxmlformats.org/officeDocument/2006/relationships/slideLayout" Target="../slideLayouts/slideLayout52.xml"/><Relationship Id="rId31" Type="http://schemas.openxmlformats.org/officeDocument/2006/relationships/slideLayout" Target="../slideLayouts/slideLayout64.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 Id="rId22" Type="http://schemas.openxmlformats.org/officeDocument/2006/relationships/slideLayout" Target="../slideLayouts/slideLayout55.xml"/><Relationship Id="rId27" Type="http://schemas.openxmlformats.org/officeDocument/2006/relationships/slideLayout" Target="../slideLayouts/slideLayout60.xml"/><Relationship Id="rId30" Type="http://schemas.openxmlformats.org/officeDocument/2006/relationships/slideLayout" Target="../slideLayouts/slideLayout63.xml"/><Relationship Id="rId8" Type="http://schemas.openxmlformats.org/officeDocument/2006/relationships/slideLayout" Target="../slideLayouts/slideLayout41.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78.xml"/><Relationship Id="rId18" Type="http://schemas.openxmlformats.org/officeDocument/2006/relationships/slideLayout" Target="../slideLayouts/slideLayout83.xml"/><Relationship Id="rId26" Type="http://schemas.openxmlformats.org/officeDocument/2006/relationships/slideLayout" Target="../slideLayouts/slideLayout91.xml"/><Relationship Id="rId21" Type="http://schemas.openxmlformats.org/officeDocument/2006/relationships/slideLayout" Target="../slideLayouts/slideLayout86.xml"/><Relationship Id="rId34" Type="http://schemas.openxmlformats.org/officeDocument/2006/relationships/slideLayout" Target="../slideLayouts/slideLayout99.xml"/><Relationship Id="rId7" Type="http://schemas.openxmlformats.org/officeDocument/2006/relationships/slideLayout" Target="../slideLayouts/slideLayout72.xml"/><Relationship Id="rId12" Type="http://schemas.openxmlformats.org/officeDocument/2006/relationships/slideLayout" Target="../slideLayouts/slideLayout77.xml"/><Relationship Id="rId17" Type="http://schemas.openxmlformats.org/officeDocument/2006/relationships/slideLayout" Target="../slideLayouts/slideLayout82.xml"/><Relationship Id="rId25" Type="http://schemas.openxmlformats.org/officeDocument/2006/relationships/slideLayout" Target="../slideLayouts/slideLayout90.xml"/><Relationship Id="rId33" Type="http://schemas.openxmlformats.org/officeDocument/2006/relationships/slideLayout" Target="../slideLayouts/slideLayout98.xml"/><Relationship Id="rId2" Type="http://schemas.openxmlformats.org/officeDocument/2006/relationships/slideLayout" Target="../slideLayouts/slideLayout67.xml"/><Relationship Id="rId16" Type="http://schemas.openxmlformats.org/officeDocument/2006/relationships/slideLayout" Target="../slideLayouts/slideLayout81.xml"/><Relationship Id="rId20" Type="http://schemas.openxmlformats.org/officeDocument/2006/relationships/slideLayout" Target="../slideLayouts/slideLayout85.xml"/><Relationship Id="rId29" Type="http://schemas.openxmlformats.org/officeDocument/2006/relationships/slideLayout" Target="../slideLayouts/slideLayout94.xml"/><Relationship Id="rId1" Type="http://schemas.openxmlformats.org/officeDocument/2006/relationships/slideLayout" Target="../slideLayouts/slideLayout66.xml"/><Relationship Id="rId6" Type="http://schemas.openxmlformats.org/officeDocument/2006/relationships/slideLayout" Target="../slideLayouts/slideLayout71.xml"/><Relationship Id="rId11" Type="http://schemas.openxmlformats.org/officeDocument/2006/relationships/slideLayout" Target="../slideLayouts/slideLayout76.xml"/><Relationship Id="rId24" Type="http://schemas.openxmlformats.org/officeDocument/2006/relationships/slideLayout" Target="../slideLayouts/slideLayout89.xml"/><Relationship Id="rId32" Type="http://schemas.openxmlformats.org/officeDocument/2006/relationships/slideLayout" Target="../slideLayouts/slideLayout97.xml"/><Relationship Id="rId37" Type="http://schemas.openxmlformats.org/officeDocument/2006/relationships/theme" Target="../theme/theme3.xml"/><Relationship Id="rId5" Type="http://schemas.openxmlformats.org/officeDocument/2006/relationships/slideLayout" Target="../slideLayouts/slideLayout70.xml"/><Relationship Id="rId15" Type="http://schemas.openxmlformats.org/officeDocument/2006/relationships/slideLayout" Target="../slideLayouts/slideLayout80.xml"/><Relationship Id="rId23" Type="http://schemas.openxmlformats.org/officeDocument/2006/relationships/slideLayout" Target="../slideLayouts/slideLayout88.xml"/><Relationship Id="rId28" Type="http://schemas.openxmlformats.org/officeDocument/2006/relationships/slideLayout" Target="../slideLayouts/slideLayout93.xml"/><Relationship Id="rId36" Type="http://schemas.openxmlformats.org/officeDocument/2006/relationships/slideLayout" Target="../slideLayouts/slideLayout101.xml"/><Relationship Id="rId10" Type="http://schemas.openxmlformats.org/officeDocument/2006/relationships/slideLayout" Target="../slideLayouts/slideLayout75.xml"/><Relationship Id="rId19" Type="http://schemas.openxmlformats.org/officeDocument/2006/relationships/slideLayout" Target="../slideLayouts/slideLayout84.xml"/><Relationship Id="rId31" Type="http://schemas.openxmlformats.org/officeDocument/2006/relationships/slideLayout" Target="../slideLayouts/slideLayout96.xml"/><Relationship Id="rId4" Type="http://schemas.openxmlformats.org/officeDocument/2006/relationships/slideLayout" Target="../slideLayouts/slideLayout69.xml"/><Relationship Id="rId9" Type="http://schemas.openxmlformats.org/officeDocument/2006/relationships/slideLayout" Target="../slideLayouts/slideLayout74.xml"/><Relationship Id="rId14" Type="http://schemas.openxmlformats.org/officeDocument/2006/relationships/slideLayout" Target="../slideLayouts/slideLayout79.xml"/><Relationship Id="rId22" Type="http://schemas.openxmlformats.org/officeDocument/2006/relationships/slideLayout" Target="../slideLayouts/slideLayout87.xml"/><Relationship Id="rId27" Type="http://schemas.openxmlformats.org/officeDocument/2006/relationships/slideLayout" Target="../slideLayouts/slideLayout92.xml"/><Relationship Id="rId30" Type="http://schemas.openxmlformats.org/officeDocument/2006/relationships/slideLayout" Target="../slideLayouts/slideLayout95.xml"/><Relationship Id="rId35" Type="http://schemas.openxmlformats.org/officeDocument/2006/relationships/slideLayout" Target="../slideLayouts/slideLayout100.xml"/><Relationship Id="rId8" Type="http://schemas.openxmlformats.org/officeDocument/2006/relationships/slideLayout" Target="../slideLayouts/slideLayout73.xml"/><Relationship Id="rId3" Type="http://schemas.openxmlformats.org/officeDocument/2006/relationships/slideLayout" Target="../slideLayouts/slideLayout68.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114.xml"/><Relationship Id="rId18" Type="http://schemas.openxmlformats.org/officeDocument/2006/relationships/slideLayout" Target="../slideLayouts/slideLayout119.xml"/><Relationship Id="rId26" Type="http://schemas.openxmlformats.org/officeDocument/2006/relationships/slideLayout" Target="../slideLayouts/slideLayout127.xml"/><Relationship Id="rId3" Type="http://schemas.openxmlformats.org/officeDocument/2006/relationships/slideLayout" Target="../slideLayouts/slideLayout104.xml"/><Relationship Id="rId21" Type="http://schemas.openxmlformats.org/officeDocument/2006/relationships/slideLayout" Target="../slideLayouts/slideLayout122.xml"/><Relationship Id="rId34" Type="http://schemas.openxmlformats.org/officeDocument/2006/relationships/slideLayout" Target="../slideLayouts/slideLayout135.xml"/><Relationship Id="rId7" Type="http://schemas.openxmlformats.org/officeDocument/2006/relationships/slideLayout" Target="../slideLayouts/slideLayout108.xml"/><Relationship Id="rId12" Type="http://schemas.openxmlformats.org/officeDocument/2006/relationships/slideLayout" Target="../slideLayouts/slideLayout113.xml"/><Relationship Id="rId17" Type="http://schemas.openxmlformats.org/officeDocument/2006/relationships/slideLayout" Target="../slideLayouts/slideLayout118.xml"/><Relationship Id="rId25" Type="http://schemas.openxmlformats.org/officeDocument/2006/relationships/slideLayout" Target="../slideLayouts/slideLayout126.xml"/><Relationship Id="rId33" Type="http://schemas.openxmlformats.org/officeDocument/2006/relationships/slideLayout" Target="../slideLayouts/slideLayout134.xml"/><Relationship Id="rId2" Type="http://schemas.openxmlformats.org/officeDocument/2006/relationships/slideLayout" Target="../slideLayouts/slideLayout103.xml"/><Relationship Id="rId16" Type="http://schemas.openxmlformats.org/officeDocument/2006/relationships/slideLayout" Target="../slideLayouts/slideLayout117.xml"/><Relationship Id="rId20" Type="http://schemas.openxmlformats.org/officeDocument/2006/relationships/slideLayout" Target="../slideLayouts/slideLayout121.xml"/><Relationship Id="rId29" Type="http://schemas.openxmlformats.org/officeDocument/2006/relationships/slideLayout" Target="../slideLayouts/slideLayout130.xml"/><Relationship Id="rId1" Type="http://schemas.openxmlformats.org/officeDocument/2006/relationships/slideLayout" Target="../slideLayouts/slideLayout102.xml"/><Relationship Id="rId6" Type="http://schemas.openxmlformats.org/officeDocument/2006/relationships/slideLayout" Target="../slideLayouts/slideLayout107.xml"/><Relationship Id="rId11" Type="http://schemas.openxmlformats.org/officeDocument/2006/relationships/slideLayout" Target="../slideLayouts/slideLayout112.xml"/><Relationship Id="rId24" Type="http://schemas.openxmlformats.org/officeDocument/2006/relationships/slideLayout" Target="../slideLayouts/slideLayout125.xml"/><Relationship Id="rId32" Type="http://schemas.openxmlformats.org/officeDocument/2006/relationships/slideLayout" Target="../slideLayouts/slideLayout133.xml"/><Relationship Id="rId5" Type="http://schemas.openxmlformats.org/officeDocument/2006/relationships/slideLayout" Target="../slideLayouts/slideLayout106.xml"/><Relationship Id="rId15" Type="http://schemas.openxmlformats.org/officeDocument/2006/relationships/slideLayout" Target="../slideLayouts/slideLayout116.xml"/><Relationship Id="rId23" Type="http://schemas.openxmlformats.org/officeDocument/2006/relationships/slideLayout" Target="../slideLayouts/slideLayout124.xml"/><Relationship Id="rId28" Type="http://schemas.openxmlformats.org/officeDocument/2006/relationships/slideLayout" Target="../slideLayouts/slideLayout129.xml"/><Relationship Id="rId36" Type="http://schemas.openxmlformats.org/officeDocument/2006/relationships/theme" Target="../theme/theme4.xml"/><Relationship Id="rId10" Type="http://schemas.openxmlformats.org/officeDocument/2006/relationships/slideLayout" Target="../slideLayouts/slideLayout111.xml"/><Relationship Id="rId19" Type="http://schemas.openxmlformats.org/officeDocument/2006/relationships/slideLayout" Target="../slideLayouts/slideLayout120.xml"/><Relationship Id="rId31" Type="http://schemas.openxmlformats.org/officeDocument/2006/relationships/slideLayout" Target="../slideLayouts/slideLayout132.xml"/><Relationship Id="rId4" Type="http://schemas.openxmlformats.org/officeDocument/2006/relationships/slideLayout" Target="../slideLayouts/slideLayout105.xml"/><Relationship Id="rId9" Type="http://schemas.openxmlformats.org/officeDocument/2006/relationships/slideLayout" Target="../slideLayouts/slideLayout110.xml"/><Relationship Id="rId14" Type="http://schemas.openxmlformats.org/officeDocument/2006/relationships/slideLayout" Target="../slideLayouts/slideLayout115.xml"/><Relationship Id="rId22" Type="http://schemas.openxmlformats.org/officeDocument/2006/relationships/slideLayout" Target="../slideLayouts/slideLayout123.xml"/><Relationship Id="rId27" Type="http://schemas.openxmlformats.org/officeDocument/2006/relationships/slideLayout" Target="../slideLayouts/slideLayout128.xml"/><Relationship Id="rId30" Type="http://schemas.openxmlformats.org/officeDocument/2006/relationships/slideLayout" Target="../slideLayouts/slideLayout131.xml"/><Relationship Id="rId35" Type="http://schemas.openxmlformats.org/officeDocument/2006/relationships/slideLayout" Target="../slideLayouts/slideLayout136.xml"/><Relationship Id="rId8" Type="http://schemas.openxmlformats.org/officeDocument/2006/relationships/slideLayout" Target="../slideLayouts/slideLayout109.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149.xml"/><Relationship Id="rId18" Type="http://schemas.openxmlformats.org/officeDocument/2006/relationships/slideLayout" Target="../slideLayouts/slideLayout154.xml"/><Relationship Id="rId26" Type="http://schemas.openxmlformats.org/officeDocument/2006/relationships/slideLayout" Target="../slideLayouts/slideLayout162.xml"/><Relationship Id="rId3" Type="http://schemas.openxmlformats.org/officeDocument/2006/relationships/slideLayout" Target="../slideLayouts/slideLayout139.xml"/><Relationship Id="rId21" Type="http://schemas.openxmlformats.org/officeDocument/2006/relationships/slideLayout" Target="../slideLayouts/slideLayout157.xml"/><Relationship Id="rId34" Type="http://schemas.openxmlformats.org/officeDocument/2006/relationships/slideLayout" Target="../slideLayouts/slideLayout170.xml"/><Relationship Id="rId7" Type="http://schemas.openxmlformats.org/officeDocument/2006/relationships/slideLayout" Target="../slideLayouts/slideLayout143.xml"/><Relationship Id="rId12" Type="http://schemas.openxmlformats.org/officeDocument/2006/relationships/slideLayout" Target="../slideLayouts/slideLayout148.xml"/><Relationship Id="rId17" Type="http://schemas.openxmlformats.org/officeDocument/2006/relationships/slideLayout" Target="../slideLayouts/slideLayout153.xml"/><Relationship Id="rId25" Type="http://schemas.openxmlformats.org/officeDocument/2006/relationships/slideLayout" Target="../slideLayouts/slideLayout161.xml"/><Relationship Id="rId33" Type="http://schemas.openxmlformats.org/officeDocument/2006/relationships/slideLayout" Target="../slideLayouts/slideLayout169.xml"/><Relationship Id="rId2" Type="http://schemas.openxmlformats.org/officeDocument/2006/relationships/slideLayout" Target="../slideLayouts/slideLayout138.xml"/><Relationship Id="rId16" Type="http://schemas.openxmlformats.org/officeDocument/2006/relationships/slideLayout" Target="../slideLayouts/slideLayout152.xml"/><Relationship Id="rId20" Type="http://schemas.openxmlformats.org/officeDocument/2006/relationships/slideLayout" Target="../slideLayouts/slideLayout156.xml"/><Relationship Id="rId29" Type="http://schemas.openxmlformats.org/officeDocument/2006/relationships/slideLayout" Target="../slideLayouts/slideLayout165.xml"/><Relationship Id="rId1" Type="http://schemas.openxmlformats.org/officeDocument/2006/relationships/slideLayout" Target="../slideLayouts/slideLayout137.xml"/><Relationship Id="rId6" Type="http://schemas.openxmlformats.org/officeDocument/2006/relationships/slideLayout" Target="../slideLayouts/slideLayout142.xml"/><Relationship Id="rId11" Type="http://schemas.openxmlformats.org/officeDocument/2006/relationships/slideLayout" Target="../slideLayouts/slideLayout147.xml"/><Relationship Id="rId24" Type="http://schemas.openxmlformats.org/officeDocument/2006/relationships/slideLayout" Target="../slideLayouts/slideLayout160.xml"/><Relationship Id="rId32" Type="http://schemas.openxmlformats.org/officeDocument/2006/relationships/slideLayout" Target="../slideLayouts/slideLayout168.xml"/><Relationship Id="rId5" Type="http://schemas.openxmlformats.org/officeDocument/2006/relationships/slideLayout" Target="../slideLayouts/slideLayout141.xml"/><Relationship Id="rId15" Type="http://schemas.openxmlformats.org/officeDocument/2006/relationships/slideLayout" Target="../slideLayouts/slideLayout151.xml"/><Relationship Id="rId23" Type="http://schemas.openxmlformats.org/officeDocument/2006/relationships/slideLayout" Target="../slideLayouts/slideLayout159.xml"/><Relationship Id="rId28" Type="http://schemas.openxmlformats.org/officeDocument/2006/relationships/slideLayout" Target="../slideLayouts/slideLayout164.xml"/><Relationship Id="rId36" Type="http://schemas.openxmlformats.org/officeDocument/2006/relationships/theme" Target="../theme/theme5.xml"/><Relationship Id="rId10" Type="http://schemas.openxmlformats.org/officeDocument/2006/relationships/slideLayout" Target="../slideLayouts/slideLayout146.xml"/><Relationship Id="rId19" Type="http://schemas.openxmlformats.org/officeDocument/2006/relationships/slideLayout" Target="../slideLayouts/slideLayout155.xml"/><Relationship Id="rId31" Type="http://schemas.openxmlformats.org/officeDocument/2006/relationships/slideLayout" Target="../slideLayouts/slideLayout167.xml"/><Relationship Id="rId4" Type="http://schemas.openxmlformats.org/officeDocument/2006/relationships/slideLayout" Target="../slideLayouts/slideLayout140.xml"/><Relationship Id="rId9" Type="http://schemas.openxmlformats.org/officeDocument/2006/relationships/slideLayout" Target="../slideLayouts/slideLayout145.xml"/><Relationship Id="rId14" Type="http://schemas.openxmlformats.org/officeDocument/2006/relationships/slideLayout" Target="../slideLayouts/slideLayout150.xml"/><Relationship Id="rId22" Type="http://schemas.openxmlformats.org/officeDocument/2006/relationships/slideLayout" Target="../slideLayouts/slideLayout158.xml"/><Relationship Id="rId27" Type="http://schemas.openxmlformats.org/officeDocument/2006/relationships/slideLayout" Target="../slideLayouts/slideLayout163.xml"/><Relationship Id="rId30" Type="http://schemas.openxmlformats.org/officeDocument/2006/relationships/slideLayout" Target="../slideLayouts/slideLayout166.xml"/><Relationship Id="rId35" Type="http://schemas.openxmlformats.org/officeDocument/2006/relationships/slideLayout" Target="../slideLayouts/slideLayout171.xml"/><Relationship Id="rId8" Type="http://schemas.openxmlformats.org/officeDocument/2006/relationships/slideLayout" Target="../slideLayouts/slideLayout144.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184.xml"/><Relationship Id="rId18" Type="http://schemas.openxmlformats.org/officeDocument/2006/relationships/slideLayout" Target="../slideLayouts/slideLayout189.xml"/><Relationship Id="rId26" Type="http://schemas.openxmlformats.org/officeDocument/2006/relationships/slideLayout" Target="../slideLayouts/slideLayout197.xml"/><Relationship Id="rId3" Type="http://schemas.openxmlformats.org/officeDocument/2006/relationships/slideLayout" Target="../slideLayouts/slideLayout174.xml"/><Relationship Id="rId21" Type="http://schemas.openxmlformats.org/officeDocument/2006/relationships/slideLayout" Target="../slideLayouts/slideLayout192.xml"/><Relationship Id="rId34" Type="http://schemas.openxmlformats.org/officeDocument/2006/relationships/slideLayout" Target="../slideLayouts/slideLayout205.xml"/><Relationship Id="rId7" Type="http://schemas.openxmlformats.org/officeDocument/2006/relationships/slideLayout" Target="../slideLayouts/slideLayout178.xml"/><Relationship Id="rId12" Type="http://schemas.openxmlformats.org/officeDocument/2006/relationships/slideLayout" Target="../slideLayouts/slideLayout183.xml"/><Relationship Id="rId17" Type="http://schemas.openxmlformats.org/officeDocument/2006/relationships/slideLayout" Target="../slideLayouts/slideLayout188.xml"/><Relationship Id="rId25" Type="http://schemas.openxmlformats.org/officeDocument/2006/relationships/slideLayout" Target="../slideLayouts/slideLayout196.xml"/><Relationship Id="rId33" Type="http://schemas.openxmlformats.org/officeDocument/2006/relationships/slideLayout" Target="../slideLayouts/slideLayout204.xml"/><Relationship Id="rId2" Type="http://schemas.openxmlformats.org/officeDocument/2006/relationships/slideLayout" Target="../slideLayouts/slideLayout173.xml"/><Relationship Id="rId16" Type="http://schemas.openxmlformats.org/officeDocument/2006/relationships/slideLayout" Target="../slideLayouts/slideLayout187.xml"/><Relationship Id="rId20" Type="http://schemas.openxmlformats.org/officeDocument/2006/relationships/slideLayout" Target="../slideLayouts/slideLayout191.xml"/><Relationship Id="rId29" Type="http://schemas.openxmlformats.org/officeDocument/2006/relationships/slideLayout" Target="../slideLayouts/slideLayout200.xml"/><Relationship Id="rId1" Type="http://schemas.openxmlformats.org/officeDocument/2006/relationships/slideLayout" Target="../slideLayouts/slideLayout172.xml"/><Relationship Id="rId6" Type="http://schemas.openxmlformats.org/officeDocument/2006/relationships/slideLayout" Target="../slideLayouts/slideLayout177.xml"/><Relationship Id="rId11" Type="http://schemas.openxmlformats.org/officeDocument/2006/relationships/slideLayout" Target="../slideLayouts/slideLayout182.xml"/><Relationship Id="rId24" Type="http://schemas.openxmlformats.org/officeDocument/2006/relationships/slideLayout" Target="../slideLayouts/slideLayout195.xml"/><Relationship Id="rId32" Type="http://schemas.openxmlformats.org/officeDocument/2006/relationships/slideLayout" Target="../slideLayouts/slideLayout203.xml"/><Relationship Id="rId5" Type="http://schemas.openxmlformats.org/officeDocument/2006/relationships/slideLayout" Target="../slideLayouts/slideLayout176.xml"/><Relationship Id="rId15" Type="http://schemas.openxmlformats.org/officeDocument/2006/relationships/slideLayout" Target="../slideLayouts/slideLayout186.xml"/><Relationship Id="rId23" Type="http://schemas.openxmlformats.org/officeDocument/2006/relationships/slideLayout" Target="../slideLayouts/slideLayout194.xml"/><Relationship Id="rId28" Type="http://schemas.openxmlformats.org/officeDocument/2006/relationships/slideLayout" Target="../slideLayouts/slideLayout199.xml"/><Relationship Id="rId36" Type="http://schemas.openxmlformats.org/officeDocument/2006/relationships/theme" Target="../theme/theme6.xml"/><Relationship Id="rId10" Type="http://schemas.openxmlformats.org/officeDocument/2006/relationships/slideLayout" Target="../slideLayouts/slideLayout181.xml"/><Relationship Id="rId19" Type="http://schemas.openxmlformats.org/officeDocument/2006/relationships/slideLayout" Target="../slideLayouts/slideLayout190.xml"/><Relationship Id="rId31" Type="http://schemas.openxmlformats.org/officeDocument/2006/relationships/slideLayout" Target="../slideLayouts/slideLayout202.xml"/><Relationship Id="rId4" Type="http://schemas.openxmlformats.org/officeDocument/2006/relationships/slideLayout" Target="../slideLayouts/slideLayout175.xml"/><Relationship Id="rId9" Type="http://schemas.openxmlformats.org/officeDocument/2006/relationships/slideLayout" Target="../slideLayouts/slideLayout180.xml"/><Relationship Id="rId14" Type="http://schemas.openxmlformats.org/officeDocument/2006/relationships/slideLayout" Target="../slideLayouts/slideLayout185.xml"/><Relationship Id="rId22" Type="http://schemas.openxmlformats.org/officeDocument/2006/relationships/slideLayout" Target="../slideLayouts/slideLayout193.xml"/><Relationship Id="rId27" Type="http://schemas.openxmlformats.org/officeDocument/2006/relationships/slideLayout" Target="../slideLayouts/slideLayout198.xml"/><Relationship Id="rId30" Type="http://schemas.openxmlformats.org/officeDocument/2006/relationships/slideLayout" Target="../slideLayouts/slideLayout201.xml"/><Relationship Id="rId35" Type="http://schemas.openxmlformats.org/officeDocument/2006/relationships/slideLayout" Target="../slideLayouts/slideLayout206.xml"/><Relationship Id="rId8" Type="http://schemas.openxmlformats.org/officeDocument/2006/relationships/slideLayout" Target="../slideLayouts/slideLayout17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210312" y="201168"/>
            <a:ext cx="4142232" cy="4294632"/>
          </a:xfrm>
          <a:prstGeom prst="rect">
            <a:avLst/>
          </a:prstGeom>
        </p:spPr>
        <p:txBody>
          <a:bodyPr vert="horz" lIns="0" tIns="0" rIns="0" bIns="0" rtlCol="0" anchor="t">
            <a:noAutofit/>
          </a:bodyPr>
          <a:lstStyle/>
          <a:p>
            <a:r>
              <a:rPr lang="en-US"/>
              <a:t>Click to edit Master title style</a:t>
            </a:r>
            <a:endParaRPr lang="en-US" dirty="0"/>
          </a:p>
        </p:txBody>
      </p:sp>
      <p:sp>
        <p:nvSpPr>
          <p:cNvPr id="5" name="Text Placeholder"/>
          <p:cNvSpPr>
            <a:spLocks noGrp="1"/>
          </p:cNvSpPr>
          <p:nvPr>
            <p:ph type="body" idx="1"/>
          </p:nvPr>
        </p:nvSpPr>
        <p:spPr>
          <a:xfrm>
            <a:off x="4791456" y="201168"/>
            <a:ext cx="4123944" cy="4294632"/>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p:cNvSpPr>
            <a:spLocks noGrp="1"/>
          </p:cNvSpPr>
          <p:nvPr>
            <p:ph type="ftr" sz="quarter" idx="3"/>
          </p:nvPr>
        </p:nvSpPr>
        <p:spPr>
          <a:xfrm>
            <a:off x="228666" y="4787900"/>
            <a:ext cx="4114735" cy="166687"/>
          </a:xfrm>
          <a:prstGeom prst="rect">
            <a:avLst/>
          </a:prstGeom>
        </p:spPr>
        <p:txBody>
          <a:bodyPr vert="horz" lIns="0" tIns="0" rIns="0" bIns="0" rtlCol="0" anchor="ctr"/>
          <a:lstStyle>
            <a:lvl1pPr marL="0" marR="0" indent="0" algn="l" defTabSz="685992" rtl="0" eaLnBrk="1" fontAlgn="auto" latinLnBrk="0" hangingPunct="1">
              <a:lnSpc>
                <a:spcPct val="100000"/>
              </a:lnSpc>
              <a:spcBef>
                <a:spcPts val="0"/>
              </a:spcBef>
              <a:spcAft>
                <a:spcPts val="0"/>
              </a:spcAft>
              <a:buClrTx/>
              <a:buSzTx/>
              <a:buFontTx/>
              <a:buNone/>
              <a:tabLst/>
              <a:defRPr sz="600">
                <a:solidFill>
                  <a:schemeClr val="bg1"/>
                </a:solidFill>
                <a:latin typeface="+mn-lt"/>
              </a:defRPr>
            </a:lvl1pPr>
          </a:lstStyle>
          <a:p>
            <a:r>
              <a:rPr lang="en-US"/>
              <a:t>IBM Z &amp; IBM LinuxONE / IBM Hyper Protect Virtual Servers on-premises / © 2020 IBM Corporation</a:t>
            </a:r>
            <a:endParaRPr lang="en-US" dirty="0"/>
          </a:p>
        </p:txBody>
      </p:sp>
      <p:sp>
        <p:nvSpPr>
          <p:cNvPr id="8" name="Slide Number Placeholder"/>
          <p:cNvSpPr>
            <a:spLocks noGrp="1"/>
          </p:cNvSpPr>
          <p:nvPr>
            <p:ph type="sldNum" sz="quarter" idx="4"/>
          </p:nvPr>
        </p:nvSpPr>
        <p:spPr>
          <a:xfrm>
            <a:off x="7086601" y="4787900"/>
            <a:ext cx="1828732" cy="166687"/>
          </a:xfrm>
          <a:prstGeom prst="rect">
            <a:avLst/>
          </a:prstGeom>
        </p:spPr>
        <p:txBody>
          <a:bodyPr vert="horz" lIns="0" tIns="0" rIns="0" bIns="0" rtlCol="0" anchor="ctr"/>
          <a:lstStyle>
            <a:lvl1pPr algn="r">
              <a:defRPr sz="600">
                <a:solidFill>
                  <a:schemeClr val="bg1"/>
                </a:solidFill>
                <a:latin typeface="+mn-lt"/>
              </a:defRPr>
            </a:lvl1pPr>
          </a:lstStyle>
          <a:p>
            <a:fld id="{59395FB3-9C97-154F-86B2-7E381B951268}" type="slidenum">
              <a:rPr lang="en-US" smtClean="0"/>
              <a:pPr/>
              <a:t>‹#›</a:t>
            </a:fld>
            <a:endParaRPr lang="en-US" dirty="0"/>
          </a:p>
        </p:txBody>
      </p:sp>
      <p:grpSp>
        <p:nvGrpSpPr>
          <p:cNvPr id="59" name="Group 1" descr="Outside edge tick marks for alignment">
            <a:extLst>
              <a:ext uri="{C183D7F6-B498-43B3-948B-1728B52AA6E4}">
                <adec:decorative xmlns:adec="http://schemas.microsoft.com/office/drawing/2017/decorative" val="0"/>
              </a:ext>
            </a:extLst>
          </p:cNvPr>
          <p:cNvGrpSpPr/>
          <p:nvPr userDrawn="1"/>
        </p:nvGrpSpPr>
        <p:grpSpPr>
          <a:xfrm>
            <a:off x="-109730" y="-110490"/>
            <a:ext cx="9364220" cy="536448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a:extLst>
                  <a:ext uri="{C183D7F6-B498-43B3-948B-1728B52AA6E4}">
                    <adec:decorative xmlns:adec="http://schemas.microsoft.com/office/drawing/2017/decorative" val="1"/>
                  </a:ext>
                </a:extLst>
              </p:cNvPr>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a:extLst>
                  <a:ext uri="{C183D7F6-B498-43B3-948B-1728B52AA6E4}">
                    <adec:decorative xmlns:adec="http://schemas.microsoft.com/office/drawing/2017/decorative" val="1"/>
                  </a:ext>
                </a:extLst>
              </p:cNvPr>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a:extLst>
                  <a:ext uri="{C183D7F6-B498-43B3-948B-1728B52AA6E4}">
                    <adec:decorative xmlns:adec="http://schemas.microsoft.com/office/drawing/2017/decorative" val="1"/>
                  </a:ext>
                </a:extLst>
              </p:cNvPr>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a:extLst>
                  <a:ext uri="{C183D7F6-B498-43B3-948B-1728B52AA6E4}">
                    <adec:decorative xmlns:adec="http://schemas.microsoft.com/office/drawing/2017/decorative" val="1"/>
                  </a:ext>
                </a:extLst>
              </p:cNvPr>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a:extLst>
                  <a:ext uri="{C183D7F6-B498-43B3-948B-1728B52AA6E4}">
                    <adec:decorative xmlns:adec="http://schemas.microsoft.com/office/drawing/2017/decorative" val="1"/>
                  </a:ext>
                </a:extLst>
              </p:cNvPr>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a:extLst>
                  <a:ext uri="{C183D7F6-B498-43B3-948B-1728B52AA6E4}">
                    <adec:decorative xmlns:adec="http://schemas.microsoft.com/office/drawing/2017/decorative" val="1"/>
                  </a:ext>
                </a:extLst>
              </p:cNvPr>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a:extLst>
                  <a:ext uri="{C183D7F6-B498-43B3-948B-1728B52AA6E4}">
                    <adec:decorative xmlns:adec="http://schemas.microsoft.com/office/drawing/2017/decorative" val="1"/>
                  </a:ext>
                </a:extLst>
              </p:cNvPr>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a:extLst>
                  <a:ext uri="{C183D7F6-B498-43B3-948B-1728B52AA6E4}">
                    <adec:decorative xmlns:adec="http://schemas.microsoft.com/office/drawing/2017/decorative" val="1"/>
                  </a:ext>
                </a:extLst>
              </p:cNvPr>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a:extLst>
                  <a:ext uri="{C183D7F6-B498-43B3-948B-1728B52AA6E4}">
                    <adec:decorative xmlns:adec="http://schemas.microsoft.com/office/drawing/2017/decorative" val="1"/>
                  </a:ext>
                </a:extLst>
              </p:cNvPr>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a:extLst>
                  <a:ext uri="{C183D7F6-B498-43B3-948B-1728B52AA6E4}">
                    <adec:decorative xmlns:adec="http://schemas.microsoft.com/office/drawing/2017/decorative" val="1"/>
                  </a:ext>
                </a:extLst>
              </p:cNvPr>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a:extLst>
                  <a:ext uri="{C183D7F6-B498-43B3-948B-1728B52AA6E4}">
                    <adec:decorative xmlns:adec="http://schemas.microsoft.com/office/drawing/2017/decorative" val="1"/>
                  </a:ext>
                </a:extLst>
              </p:cNvPr>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a:extLst>
                  <a:ext uri="{C183D7F6-B498-43B3-948B-1728B52AA6E4}">
                    <adec:decorative xmlns:adec="http://schemas.microsoft.com/office/drawing/2017/decorative" val="1"/>
                  </a:ext>
                </a:extLst>
              </p:cNvPr>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a:extLst>
                  <a:ext uri="{C183D7F6-B498-43B3-948B-1728B52AA6E4}">
                    <adec:decorative xmlns:adec="http://schemas.microsoft.com/office/drawing/2017/decorative" val="1"/>
                  </a:ext>
                </a:extLst>
              </p:cNvPr>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a:extLst>
                  <a:ext uri="{C183D7F6-B498-43B3-948B-1728B52AA6E4}">
                    <adec:decorative xmlns:adec="http://schemas.microsoft.com/office/drawing/2017/decorative" val="1"/>
                  </a:ext>
                </a:extLst>
              </p:cNvPr>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a:extLst>
                  <a:ext uri="{C183D7F6-B498-43B3-948B-1728B52AA6E4}">
                    <adec:decorative xmlns:adec="http://schemas.microsoft.com/office/drawing/2017/decorative" val="1"/>
                  </a:ext>
                </a:extLst>
              </p:cNvPr>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a:extLst>
                  <a:ext uri="{C183D7F6-B498-43B3-948B-1728B52AA6E4}">
                    <adec:decorative xmlns:adec="http://schemas.microsoft.com/office/drawing/2017/decorative" val="1"/>
                  </a:ext>
                </a:extLst>
              </p:cNvPr>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a:extLst>
                  <a:ext uri="{C183D7F6-B498-43B3-948B-1728B52AA6E4}">
                    <adec:decorative xmlns:adec="http://schemas.microsoft.com/office/drawing/2017/decorative" val="1"/>
                  </a:ext>
                </a:extLst>
              </p:cNvPr>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a:extLst>
                  <a:ext uri="{C183D7F6-B498-43B3-948B-1728B52AA6E4}">
                    <adec:decorative xmlns:adec="http://schemas.microsoft.com/office/drawing/2017/decorative" val="1"/>
                  </a:ext>
                </a:extLst>
              </p:cNvPr>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a:extLst>
                  <a:ext uri="{C183D7F6-B498-43B3-948B-1728B52AA6E4}">
                    <adec:decorative xmlns:adec="http://schemas.microsoft.com/office/drawing/2017/decorative" val="1"/>
                  </a:ext>
                </a:extLst>
              </p:cNvPr>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a:extLst>
                  <a:ext uri="{C183D7F6-B498-43B3-948B-1728B52AA6E4}">
                    <adec:decorative xmlns:adec="http://schemas.microsoft.com/office/drawing/2017/decorative" val="1"/>
                  </a:ext>
                </a:extLst>
              </p:cNvPr>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a:extLst>
                  <a:ext uri="{C183D7F6-B498-43B3-948B-1728B52AA6E4}">
                    <adec:decorative xmlns:adec="http://schemas.microsoft.com/office/drawing/2017/decorative" val="1"/>
                  </a:ext>
                </a:extLst>
              </p:cNvPr>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a:extLst>
                  <a:ext uri="{C183D7F6-B498-43B3-948B-1728B52AA6E4}">
                    <adec:decorative xmlns:adec="http://schemas.microsoft.com/office/drawing/2017/decorative" val="1"/>
                  </a:ext>
                </a:extLst>
              </p:cNvPr>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a:extLst>
                  <a:ext uri="{C183D7F6-B498-43B3-948B-1728B52AA6E4}">
                    <adec:decorative xmlns:adec="http://schemas.microsoft.com/office/drawing/2017/decorative" val="1"/>
                  </a:ext>
                </a:extLst>
              </p:cNvPr>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a:extLst>
                  <a:ext uri="{C183D7F6-B498-43B3-948B-1728B52AA6E4}">
                    <adec:decorative xmlns:adec="http://schemas.microsoft.com/office/drawing/2017/decorative" val="1"/>
                  </a:ext>
                </a:extLst>
              </p:cNvPr>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a:extLst>
                  <a:ext uri="{C183D7F6-B498-43B3-948B-1728B52AA6E4}">
                    <adec:decorative xmlns:adec="http://schemas.microsoft.com/office/drawing/2017/decorative" val="1"/>
                  </a:ext>
                </a:extLst>
              </p:cNvPr>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a:extLst>
                  <a:ext uri="{C183D7F6-B498-43B3-948B-1728B52AA6E4}">
                    <adec:decorative xmlns:adec="http://schemas.microsoft.com/office/drawing/2017/decorative" val="1"/>
                  </a:ext>
                </a:extLst>
              </p:cNvPr>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a:extLst>
                  <a:ext uri="{C183D7F6-B498-43B3-948B-1728B52AA6E4}">
                    <adec:decorative xmlns:adec="http://schemas.microsoft.com/office/drawing/2017/decorative" val="1"/>
                  </a:ext>
                </a:extLst>
              </p:cNvPr>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a:extLst>
                  <a:ext uri="{C183D7F6-B498-43B3-948B-1728B52AA6E4}">
                    <adec:decorative xmlns:adec="http://schemas.microsoft.com/office/drawing/2017/decorative" val="1"/>
                  </a:ext>
                </a:extLst>
              </p:cNvPr>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a:extLst>
                  <a:ext uri="{C183D7F6-B498-43B3-948B-1728B52AA6E4}">
                    <adec:decorative xmlns:adec="http://schemas.microsoft.com/office/drawing/2017/decorative" val="1"/>
                  </a:ext>
                </a:extLst>
              </p:cNvPr>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a:extLst>
                  <a:ext uri="{C183D7F6-B498-43B3-948B-1728B52AA6E4}">
                    <adec:decorative xmlns:adec="http://schemas.microsoft.com/office/drawing/2017/decorative" val="1"/>
                  </a:ext>
                </a:extLst>
              </p:cNvPr>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a:extLst>
                  <a:ext uri="{C183D7F6-B498-43B3-948B-1728B52AA6E4}">
                    <adec:decorative xmlns:adec="http://schemas.microsoft.com/office/drawing/2017/decorative" val="1"/>
                  </a:ext>
                </a:extLst>
              </p:cNvPr>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a:extLst>
                  <a:ext uri="{C183D7F6-B498-43B3-948B-1728B52AA6E4}">
                    <adec:decorative xmlns:adec="http://schemas.microsoft.com/office/drawing/2017/decorative" val="1"/>
                  </a:ext>
                </a:extLst>
              </p:cNvPr>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C183D7F6-B498-43B3-948B-1728B52AA6E4}">
                    <adec:decorative xmlns:adec="http://schemas.microsoft.com/office/drawing/2017/decorative" val="1"/>
                  </a:ext>
                </a:extLst>
              </p:cNvPr>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C183D7F6-B498-43B3-948B-1728B52AA6E4}">
                    <adec:decorative xmlns:adec="http://schemas.microsoft.com/office/drawing/2017/decorative" val="1"/>
                  </a:ext>
                </a:extLst>
              </p:cNvPr>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C183D7F6-B498-43B3-948B-1728B52AA6E4}">
                    <adec:decorative xmlns:adec="http://schemas.microsoft.com/office/drawing/2017/decorative" val="1"/>
                  </a:ext>
                </a:extLst>
              </p:cNvPr>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C183D7F6-B498-43B3-948B-1728B52AA6E4}">
                    <adec:decorative xmlns:adec="http://schemas.microsoft.com/office/drawing/2017/decorative" val="1"/>
                  </a:ext>
                </a:extLst>
              </p:cNvPr>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C183D7F6-B498-43B3-948B-1728B52AA6E4}">
                    <adec:decorative xmlns:adec="http://schemas.microsoft.com/office/drawing/2017/decorative" val="1"/>
                  </a:ext>
                </a:extLst>
              </p:cNvPr>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C183D7F6-B498-43B3-948B-1728B52AA6E4}">
                    <adec:decorative xmlns:adec="http://schemas.microsoft.com/office/drawing/2017/decorative" val="1"/>
                  </a:ext>
                </a:extLst>
              </p:cNvPr>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a:extLst>
                  <a:ext uri="{C183D7F6-B498-43B3-948B-1728B52AA6E4}">
                    <adec:decorative xmlns:adec="http://schemas.microsoft.com/office/drawing/2017/decorative" val="1"/>
                  </a:ext>
                </a:extLst>
              </p:cNvPr>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a:extLst>
                  <a:ext uri="{C183D7F6-B498-43B3-948B-1728B52AA6E4}">
                    <adec:decorative xmlns:adec="http://schemas.microsoft.com/office/drawing/2017/decorative" val="1"/>
                  </a:ext>
                </a:extLst>
              </p:cNvPr>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1927666890"/>
      </p:ext>
    </p:extLst>
  </p:cSld>
  <p:clrMap bg1="dk1" tx1="lt1" bg2="dk2" tx2="lt2" accent1="accent1" accent2="accent2" accent3="accent3" accent4="accent4" accent5="accent5" accent6="accent6" hlink="hlink" folHlink="folHlink"/>
  <p:sldLayoutIdLst>
    <p:sldLayoutId id="2147483825" r:id="rId1"/>
    <p:sldLayoutId id="2147483826" r:id="rId2"/>
    <p:sldLayoutId id="2147483827" r:id="rId3"/>
    <p:sldLayoutId id="2147483828" r:id="rId4"/>
    <p:sldLayoutId id="2147483829" r:id="rId5"/>
    <p:sldLayoutId id="2147483830" r:id="rId6"/>
    <p:sldLayoutId id="2147483831" r:id="rId7"/>
    <p:sldLayoutId id="2147483832" r:id="rId8"/>
    <p:sldLayoutId id="2147483833" r:id="rId9"/>
    <p:sldLayoutId id="2147483834" r:id="rId10"/>
    <p:sldLayoutId id="2147483835" r:id="rId11"/>
    <p:sldLayoutId id="2147483836" r:id="rId12"/>
    <p:sldLayoutId id="2147483838" r:id="rId13"/>
    <p:sldLayoutId id="2147483839" r:id="rId14"/>
    <p:sldLayoutId id="2147483840" r:id="rId15"/>
    <p:sldLayoutId id="2147483841" r:id="rId16"/>
    <p:sldLayoutId id="2147483842" r:id="rId17"/>
    <p:sldLayoutId id="2147483843" r:id="rId18"/>
    <p:sldLayoutId id="2147483959" r:id="rId19"/>
    <p:sldLayoutId id="2147483845" r:id="rId20"/>
    <p:sldLayoutId id="2147483846" r:id="rId21"/>
    <p:sldLayoutId id="2147483847" r:id="rId22"/>
    <p:sldLayoutId id="2147483848" r:id="rId23"/>
    <p:sldLayoutId id="2147483849" r:id="rId24"/>
    <p:sldLayoutId id="2147483850" r:id="rId25"/>
    <p:sldLayoutId id="2147483851" r:id="rId26"/>
    <p:sldLayoutId id="2147483852" r:id="rId27"/>
    <p:sldLayoutId id="2147483853" r:id="rId28"/>
    <p:sldLayoutId id="2147483854" r:id="rId29"/>
    <p:sldLayoutId id="2147483855" r:id="rId30"/>
    <p:sldLayoutId id="2147483856" r:id="rId31"/>
    <p:sldLayoutId id="2147483857" r:id="rId32"/>
    <p:sldLayoutId id="2147484138" r:id="rId33"/>
  </p:sldLayoutIdLst>
  <p:hf sldNum="0" hdr="0" dt="0"/>
  <p:txStyles>
    <p:titleStyle>
      <a:lvl1pPr algn="l" rtl="0" eaLnBrk="1" fontAlgn="base" hangingPunct="1">
        <a:lnSpc>
          <a:spcPct val="90000"/>
        </a:lnSpc>
        <a:spcBef>
          <a:spcPct val="0"/>
        </a:spcBef>
        <a:spcAft>
          <a:spcPct val="0"/>
        </a:spcAft>
        <a:defRPr sz="2400" b="0">
          <a:solidFill>
            <a:schemeClr val="bg1"/>
          </a:solidFill>
          <a:latin typeface="+mj-lt"/>
          <a:ea typeface="IBM Plex Sans" charset="0"/>
          <a:cs typeface="IBM Plex Sans" charset="0"/>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8"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9"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707"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76" algn="l" rtl="0" eaLnBrk="1" fontAlgn="base" hangingPunct="1">
        <a:lnSpc>
          <a:spcPct val="90000"/>
        </a:lnSpc>
        <a:spcBef>
          <a:spcPct val="0"/>
        </a:spcBef>
        <a:spcAft>
          <a:spcPct val="0"/>
        </a:spcAft>
        <a:defRPr sz="2220">
          <a:solidFill>
            <a:srgbClr val="191919"/>
          </a:solidFill>
          <a:latin typeface="HelvNeue Light for IBM" pitchFamily="34" charset="0"/>
        </a:defRPr>
      </a:lvl9pPr>
    </p:titleStyle>
    <p:bodyStyle>
      <a:lvl1pPr marL="0" indent="0" algn="l" rtl="0" eaLnBrk="1" fontAlgn="base" hangingPunct="1">
        <a:lnSpc>
          <a:spcPct val="100000"/>
        </a:lnSpc>
        <a:spcBef>
          <a:spcPts val="1100"/>
        </a:spcBef>
        <a:spcAft>
          <a:spcPct val="0"/>
        </a:spcAft>
        <a:buClr>
          <a:srgbClr val="6D6E70"/>
        </a:buClr>
        <a:buSzPct val="90000"/>
        <a:buFont typeface="Wingdings" pitchFamily="2" charset="2"/>
        <a:buNone/>
        <a:defRPr sz="1400">
          <a:solidFill>
            <a:schemeClr val="bg1"/>
          </a:solidFill>
          <a:latin typeface="+mn-lt"/>
          <a:ea typeface="IBM Plex Sans" charset="0"/>
          <a:cs typeface="IBM Plex Sans" charset="0"/>
        </a:defRPr>
      </a:lvl1pPr>
      <a:lvl2pPr marL="171452" indent="-173736" algn="l" rtl="0" eaLnBrk="1" fontAlgn="base" hangingPunct="1">
        <a:lnSpc>
          <a:spcPct val="100000"/>
        </a:lnSpc>
        <a:spcBef>
          <a:spcPts val="1100"/>
        </a:spcBef>
        <a:spcAft>
          <a:spcPct val="0"/>
        </a:spcAft>
        <a:buClr>
          <a:schemeClr val="bg1"/>
        </a:buClr>
        <a:buSzPct val="100000"/>
        <a:buFont typeface=".AppleSystemUIFont" charset="-120"/>
        <a:buChar char="–"/>
        <a:tabLst/>
        <a:defRPr sz="1400">
          <a:solidFill>
            <a:schemeClr val="bg1"/>
          </a:solidFill>
          <a:latin typeface="+mn-lt"/>
          <a:ea typeface="IBM Plex Sans" charset="0"/>
          <a:cs typeface="IBM Plex Sans" charset="0"/>
        </a:defRPr>
      </a:lvl2pPr>
      <a:lvl3pPr marL="342905" indent="-173736" algn="l" rtl="0" eaLnBrk="1" fontAlgn="base" hangingPunct="1">
        <a:lnSpc>
          <a:spcPct val="100000"/>
        </a:lnSpc>
        <a:spcBef>
          <a:spcPts val="1100"/>
        </a:spcBef>
        <a:spcAft>
          <a:spcPct val="0"/>
        </a:spcAft>
        <a:buClr>
          <a:schemeClr val="bg1"/>
        </a:buClr>
        <a:buSzPct val="100000"/>
        <a:buFont typeface="Arial" panose="020B0604020202020204" pitchFamily="34" charset="0"/>
        <a:buChar char="•"/>
        <a:tabLst/>
        <a:defRPr sz="1400">
          <a:solidFill>
            <a:schemeClr val="bg1"/>
          </a:solidFill>
          <a:latin typeface="+mn-lt"/>
          <a:ea typeface="IBM Plex Sans" charset="0"/>
          <a:cs typeface="IBM Plex Sans" charset="0"/>
        </a:defRPr>
      </a:lvl3pPr>
      <a:lvl4pPr marL="628658" indent="-173736" algn="l" rtl="0" eaLnBrk="1" fontAlgn="base" hangingPunct="1">
        <a:lnSpc>
          <a:spcPct val="100000"/>
        </a:lnSpc>
        <a:spcBef>
          <a:spcPts val="1100"/>
        </a:spcBef>
        <a:spcAft>
          <a:spcPct val="0"/>
        </a:spcAft>
        <a:buClr>
          <a:schemeClr val="bg1"/>
        </a:buClr>
        <a:buSzPct val="100000"/>
        <a:buFont typeface=".AppleSystemUIFont" charset="-120"/>
        <a:buChar char="–"/>
        <a:tabLst/>
        <a:defRPr sz="1400" baseline="0">
          <a:solidFill>
            <a:schemeClr val="bg1"/>
          </a:solidFill>
          <a:latin typeface="+mn-lt"/>
          <a:ea typeface="IBM Plex Sans" charset="0"/>
          <a:cs typeface="IBM Plex Sans" charset="0"/>
        </a:defRPr>
      </a:lvl4pPr>
      <a:lvl5pPr marL="803285" indent="-173736" algn="l" rtl="0" eaLnBrk="1" fontAlgn="base" hangingPunct="1">
        <a:lnSpc>
          <a:spcPct val="100000"/>
        </a:lnSpc>
        <a:spcBef>
          <a:spcPts val="1100"/>
        </a:spcBef>
        <a:spcAft>
          <a:spcPct val="0"/>
        </a:spcAft>
        <a:buClr>
          <a:schemeClr val="bg1"/>
        </a:buClr>
        <a:buFont typeface=".AppleSystemUIFont" charset="-120"/>
        <a:buChar char="»"/>
        <a:tabLst/>
        <a:defRPr sz="1400">
          <a:solidFill>
            <a:schemeClr val="bg1"/>
          </a:solidFill>
          <a:latin typeface="+mn-lt"/>
          <a:ea typeface="IBM Plex Sans" charset="0"/>
          <a:cs typeface="IBM Plex Sans"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Arial"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Arial"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Arial"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Arial" charset="0"/>
        </a:defRPr>
      </a:lvl9pPr>
    </p:bodyStyle>
    <p:otherStyle>
      <a:defPPr>
        <a:defRPr lang="en-US"/>
      </a:defPPr>
      <a:lvl1pPr marL="0" algn="l" defTabSz="725139" rtl="0" eaLnBrk="1" latinLnBrk="0" hangingPunct="1">
        <a:defRPr sz="1428" kern="1200">
          <a:solidFill>
            <a:schemeClr val="tx1"/>
          </a:solidFill>
          <a:latin typeface="+mn-lt"/>
          <a:ea typeface="+mn-ea"/>
          <a:cs typeface="+mn-cs"/>
        </a:defRPr>
      </a:lvl1pPr>
      <a:lvl2pPr marL="362568" algn="l" defTabSz="725139" rtl="0" eaLnBrk="1" latinLnBrk="0" hangingPunct="1">
        <a:defRPr sz="1428" kern="1200">
          <a:solidFill>
            <a:schemeClr val="tx1"/>
          </a:solidFill>
          <a:latin typeface="+mn-lt"/>
          <a:ea typeface="+mn-ea"/>
          <a:cs typeface="+mn-cs"/>
        </a:defRPr>
      </a:lvl2pPr>
      <a:lvl3pPr marL="725139" algn="l" defTabSz="725139" rtl="0" eaLnBrk="1" latinLnBrk="0" hangingPunct="1">
        <a:defRPr sz="1428" kern="1200">
          <a:solidFill>
            <a:schemeClr val="tx1"/>
          </a:solidFill>
          <a:latin typeface="+mn-lt"/>
          <a:ea typeface="+mn-ea"/>
          <a:cs typeface="+mn-cs"/>
        </a:defRPr>
      </a:lvl3pPr>
      <a:lvl4pPr marL="1087707" algn="l" defTabSz="725139" rtl="0" eaLnBrk="1" latinLnBrk="0" hangingPunct="1">
        <a:defRPr sz="1428" kern="1200">
          <a:solidFill>
            <a:schemeClr val="tx1"/>
          </a:solidFill>
          <a:latin typeface="+mn-lt"/>
          <a:ea typeface="+mn-ea"/>
          <a:cs typeface="+mn-cs"/>
        </a:defRPr>
      </a:lvl4pPr>
      <a:lvl5pPr marL="1450276" algn="l" defTabSz="725139" rtl="0" eaLnBrk="1" latinLnBrk="0" hangingPunct="1">
        <a:defRPr sz="1428" kern="1200">
          <a:solidFill>
            <a:schemeClr val="tx1"/>
          </a:solidFill>
          <a:latin typeface="+mn-lt"/>
          <a:ea typeface="+mn-ea"/>
          <a:cs typeface="+mn-cs"/>
        </a:defRPr>
      </a:lvl5pPr>
      <a:lvl6pPr marL="1812846" algn="l" defTabSz="725139" rtl="0" eaLnBrk="1" latinLnBrk="0" hangingPunct="1">
        <a:defRPr sz="1428" kern="1200">
          <a:solidFill>
            <a:schemeClr val="tx1"/>
          </a:solidFill>
          <a:latin typeface="+mn-lt"/>
          <a:ea typeface="+mn-ea"/>
          <a:cs typeface="+mn-cs"/>
        </a:defRPr>
      </a:lvl6pPr>
      <a:lvl7pPr marL="2175414" algn="l" defTabSz="725139" rtl="0" eaLnBrk="1" latinLnBrk="0" hangingPunct="1">
        <a:defRPr sz="1428" kern="1200">
          <a:solidFill>
            <a:schemeClr val="tx1"/>
          </a:solidFill>
          <a:latin typeface="+mn-lt"/>
          <a:ea typeface="+mn-ea"/>
          <a:cs typeface="+mn-cs"/>
        </a:defRPr>
      </a:lvl7pPr>
      <a:lvl8pPr marL="2537983" algn="l" defTabSz="725139" rtl="0" eaLnBrk="1" latinLnBrk="0" hangingPunct="1">
        <a:defRPr sz="1428" kern="1200">
          <a:solidFill>
            <a:schemeClr val="tx1"/>
          </a:solidFill>
          <a:latin typeface="+mn-lt"/>
          <a:ea typeface="+mn-ea"/>
          <a:cs typeface="+mn-cs"/>
        </a:defRPr>
      </a:lvl8pPr>
      <a:lvl9pPr marL="2900552" algn="l" defTabSz="725139" rtl="0" eaLnBrk="1" latinLnBrk="0" hangingPunct="1">
        <a:defRPr sz="142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50" userDrawn="1">
          <p15:clr>
            <a:srgbClr val="F26B43"/>
          </p15:clr>
        </p15:guide>
        <p15:guide id="2" pos="144" userDrawn="1">
          <p15:clr>
            <a:srgbClr val="F26B43"/>
          </p15:clr>
        </p15:guide>
        <p15:guide id="3" pos="5616" userDrawn="1">
          <p15:clr>
            <a:srgbClr val="F26B43"/>
          </p15:clr>
        </p15:guide>
        <p15:guide id="4" orient="horz" pos="2832" userDrawn="1">
          <p15:clr>
            <a:srgbClr val="F26B43"/>
          </p15:clr>
        </p15:guide>
        <p15:guide id="5" orient="horz" pos="3088" userDrawn="1">
          <p15:clr>
            <a:srgbClr val="F26B43"/>
          </p15:clr>
        </p15:guide>
        <p15:guide id="6" pos="2880" userDrawn="1">
          <p15:clr>
            <a:srgbClr val="F26B43"/>
          </p15:clr>
        </p15:guide>
        <p15:guide id="7" pos="2736" userDrawn="1">
          <p15:clr>
            <a:srgbClr val="F26B43"/>
          </p15:clr>
        </p15:guide>
        <p15:guide id="8" pos="1440" userDrawn="1">
          <p15:clr>
            <a:srgbClr val="F26B43"/>
          </p15:clr>
        </p15:guide>
        <p15:guide id="9" pos="3024" userDrawn="1">
          <p15:clr>
            <a:srgbClr val="F26B43"/>
          </p15:clr>
        </p15:guide>
        <p15:guide id="10" pos="1296" userDrawn="1">
          <p15:clr>
            <a:srgbClr val="F26B43"/>
          </p15:clr>
        </p15:guide>
        <p15:guide id="11" pos="1584" userDrawn="1">
          <p15:clr>
            <a:srgbClr val="F26B43"/>
          </p15:clr>
        </p15:guide>
        <p15:guide id="12" pos="4320" userDrawn="1">
          <p15:clr>
            <a:srgbClr val="F26B43"/>
          </p15:clr>
        </p15:guide>
        <p15:guide id="13" pos="4176" userDrawn="1">
          <p15:clr>
            <a:srgbClr val="F26B43"/>
          </p15:clr>
        </p15:guide>
        <p15:guide id="14" pos="4464" userDrawn="1">
          <p15:clr>
            <a:srgbClr val="F26B43"/>
          </p15:clr>
        </p15:guide>
        <p15:guide id="15" orient="horz" pos="412" userDrawn="1">
          <p15:clr>
            <a:srgbClr val="F26B43"/>
          </p15:clr>
        </p15:guide>
        <p15:guide id="17" orient="horz" pos="812" userDrawn="1">
          <p15:clr>
            <a:srgbClr val="F26B43"/>
          </p15:clr>
        </p15:guide>
        <p15:guide id="18" orient="horz" pos="1620" userDrawn="1">
          <p15:clr>
            <a:srgbClr val="F26B43"/>
          </p15:clr>
        </p15:guide>
        <p15:guide id="19" orient="horz" pos="1216" userDrawn="1">
          <p15:clr>
            <a:srgbClr val="F26B43"/>
          </p15:clr>
        </p15:guide>
        <p15:guide id="20" orient="horz" pos="2022" userDrawn="1">
          <p15:clr>
            <a:srgbClr val="F26B43"/>
          </p15:clr>
        </p15:guide>
        <p15:guide id="21" orient="horz" pos="2424"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210312" y="201168"/>
            <a:ext cx="4142232" cy="4294632"/>
          </a:xfrm>
          <a:prstGeom prst="rect">
            <a:avLst/>
          </a:prstGeom>
        </p:spPr>
        <p:txBody>
          <a:bodyPr vert="horz" lIns="0" tIns="0" rIns="0" bIns="0" rtlCol="0" anchor="t">
            <a:noAutofit/>
          </a:bodyPr>
          <a:lstStyle/>
          <a:p>
            <a:r>
              <a:rPr lang="en-US" dirty="0"/>
              <a:t>Click to edit Master title style</a:t>
            </a:r>
          </a:p>
        </p:txBody>
      </p:sp>
      <p:sp>
        <p:nvSpPr>
          <p:cNvPr id="5" name="Text Placeholder"/>
          <p:cNvSpPr>
            <a:spLocks noGrp="1"/>
          </p:cNvSpPr>
          <p:nvPr>
            <p:ph type="body" idx="1"/>
          </p:nvPr>
        </p:nvSpPr>
        <p:spPr>
          <a:xfrm>
            <a:off x="4791456" y="201168"/>
            <a:ext cx="4123944" cy="4294632"/>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59" name="Group" descr="Outside edge tick marks for alignment">
            <a:extLst>
              <a:ext uri="{C183D7F6-B498-43B3-948B-1728B52AA6E4}">
                <adec:decorative xmlns:adec="http://schemas.microsoft.com/office/drawing/2017/decorative" val="0"/>
              </a:ext>
            </a:extLst>
          </p:cNvPr>
          <p:cNvGrpSpPr/>
          <p:nvPr userDrawn="1"/>
        </p:nvGrpSpPr>
        <p:grpSpPr>
          <a:xfrm>
            <a:off x="-109730" y="-110490"/>
            <a:ext cx="9364220" cy="536448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a:extLst>
                  <a:ext uri="{C183D7F6-B498-43B3-948B-1728B52AA6E4}">
                    <adec:decorative xmlns:adec="http://schemas.microsoft.com/office/drawing/2017/decorative" val="1"/>
                  </a:ext>
                </a:extLst>
              </p:cNvPr>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a:extLst>
                  <a:ext uri="{C183D7F6-B498-43B3-948B-1728B52AA6E4}">
                    <adec:decorative xmlns:adec="http://schemas.microsoft.com/office/drawing/2017/decorative" val="1"/>
                  </a:ext>
                </a:extLst>
              </p:cNvPr>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a:extLst>
                  <a:ext uri="{C183D7F6-B498-43B3-948B-1728B52AA6E4}">
                    <adec:decorative xmlns:adec="http://schemas.microsoft.com/office/drawing/2017/decorative" val="1"/>
                  </a:ext>
                </a:extLst>
              </p:cNvPr>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a:extLst>
                  <a:ext uri="{C183D7F6-B498-43B3-948B-1728B52AA6E4}">
                    <adec:decorative xmlns:adec="http://schemas.microsoft.com/office/drawing/2017/decorative" val="1"/>
                  </a:ext>
                </a:extLst>
              </p:cNvPr>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a:extLst>
                  <a:ext uri="{C183D7F6-B498-43B3-948B-1728B52AA6E4}">
                    <adec:decorative xmlns:adec="http://schemas.microsoft.com/office/drawing/2017/decorative" val="1"/>
                  </a:ext>
                </a:extLst>
              </p:cNvPr>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a:extLst>
                  <a:ext uri="{C183D7F6-B498-43B3-948B-1728B52AA6E4}">
                    <adec:decorative xmlns:adec="http://schemas.microsoft.com/office/drawing/2017/decorative" val="1"/>
                  </a:ext>
                </a:extLst>
              </p:cNvPr>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a:extLst>
                  <a:ext uri="{C183D7F6-B498-43B3-948B-1728B52AA6E4}">
                    <adec:decorative xmlns:adec="http://schemas.microsoft.com/office/drawing/2017/decorative" val="1"/>
                  </a:ext>
                </a:extLst>
              </p:cNvPr>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a:extLst>
                  <a:ext uri="{C183D7F6-B498-43B3-948B-1728B52AA6E4}">
                    <adec:decorative xmlns:adec="http://schemas.microsoft.com/office/drawing/2017/decorative" val="1"/>
                  </a:ext>
                </a:extLst>
              </p:cNvPr>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a:extLst>
                  <a:ext uri="{C183D7F6-B498-43B3-948B-1728B52AA6E4}">
                    <adec:decorative xmlns:adec="http://schemas.microsoft.com/office/drawing/2017/decorative" val="1"/>
                  </a:ext>
                </a:extLst>
              </p:cNvPr>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a:extLst>
                  <a:ext uri="{C183D7F6-B498-43B3-948B-1728B52AA6E4}">
                    <adec:decorative xmlns:adec="http://schemas.microsoft.com/office/drawing/2017/decorative" val="1"/>
                  </a:ext>
                </a:extLst>
              </p:cNvPr>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a:extLst>
                  <a:ext uri="{C183D7F6-B498-43B3-948B-1728B52AA6E4}">
                    <adec:decorative xmlns:adec="http://schemas.microsoft.com/office/drawing/2017/decorative" val="1"/>
                  </a:ext>
                </a:extLst>
              </p:cNvPr>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a:extLst>
                  <a:ext uri="{C183D7F6-B498-43B3-948B-1728B52AA6E4}">
                    <adec:decorative xmlns:adec="http://schemas.microsoft.com/office/drawing/2017/decorative" val="1"/>
                  </a:ext>
                </a:extLst>
              </p:cNvPr>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a:extLst>
                  <a:ext uri="{C183D7F6-B498-43B3-948B-1728B52AA6E4}">
                    <adec:decorative xmlns:adec="http://schemas.microsoft.com/office/drawing/2017/decorative" val="1"/>
                  </a:ext>
                </a:extLst>
              </p:cNvPr>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a:extLst>
                  <a:ext uri="{C183D7F6-B498-43B3-948B-1728B52AA6E4}">
                    <adec:decorative xmlns:adec="http://schemas.microsoft.com/office/drawing/2017/decorative" val="1"/>
                  </a:ext>
                </a:extLst>
              </p:cNvPr>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a:extLst>
                  <a:ext uri="{C183D7F6-B498-43B3-948B-1728B52AA6E4}">
                    <adec:decorative xmlns:adec="http://schemas.microsoft.com/office/drawing/2017/decorative" val="1"/>
                  </a:ext>
                </a:extLst>
              </p:cNvPr>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a:extLst>
                  <a:ext uri="{C183D7F6-B498-43B3-948B-1728B52AA6E4}">
                    <adec:decorative xmlns:adec="http://schemas.microsoft.com/office/drawing/2017/decorative" val="1"/>
                  </a:ext>
                </a:extLst>
              </p:cNvPr>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a:extLst>
                  <a:ext uri="{C183D7F6-B498-43B3-948B-1728B52AA6E4}">
                    <adec:decorative xmlns:adec="http://schemas.microsoft.com/office/drawing/2017/decorative" val="1"/>
                  </a:ext>
                </a:extLst>
              </p:cNvPr>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a:extLst>
                  <a:ext uri="{C183D7F6-B498-43B3-948B-1728B52AA6E4}">
                    <adec:decorative xmlns:adec="http://schemas.microsoft.com/office/drawing/2017/decorative" val="1"/>
                  </a:ext>
                </a:extLst>
              </p:cNvPr>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a:extLst>
                  <a:ext uri="{C183D7F6-B498-43B3-948B-1728B52AA6E4}">
                    <adec:decorative xmlns:adec="http://schemas.microsoft.com/office/drawing/2017/decorative" val="1"/>
                  </a:ext>
                </a:extLst>
              </p:cNvPr>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a:extLst>
                  <a:ext uri="{C183D7F6-B498-43B3-948B-1728B52AA6E4}">
                    <adec:decorative xmlns:adec="http://schemas.microsoft.com/office/drawing/2017/decorative" val="1"/>
                  </a:ext>
                </a:extLst>
              </p:cNvPr>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a:extLst>
                  <a:ext uri="{C183D7F6-B498-43B3-948B-1728B52AA6E4}">
                    <adec:decorative xmlns:adec="http://schemas.microsoft.com/office/drawing/2017/decorative" val="1"/>
                  </a:ext>
                </a:extLst>
              </p:cNvPr>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a:extLst>
                  <a:ext uri="{C183D7F6-B498-43B3-948B-1728B52AA6E4}">
                    <adec:decorative xmlns:adec="http://schemas.microsoft.com/office/drawing/2017/decorative" val="1"/>
                  </a:ext>
                </a:extLst>
              </p:cNvPr>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a:extLst>
                  <a:ext uri="{C183D7F6-B498-43B3-948B-1728B52AA6E4}">
                    <adec:decorative xmlns:adec="http://schemas.microsoft.com/office/drawing/2017/decorative" val="1"/>
                  </a:ext>
                </a:extLst>
              </p:cNvPr>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a:extLst>
                  <a:ext uri="{C183D7F6-B498-43B3-948B-1728B52AA6E4}">
                    <adec:decorative xmlns:adec="http://schemas.microsoft.com/office/drawing/2017/decorative" val="1"/>
                  </a:ext>
                </a:extLst>
              </p:cNvPr>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a:extLst>
                  <a:ext uri="{C183D7F6-B498-43B3-948B-1728B52AA6E4}">
                    <adec:decorative xmlns:adec="http://schemas.microsoft.com/office/drawing/2017/decorative" val="1"/>
                  </a:ext>
                </a:extLst>
              </p:cNvPr>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a:extLst>
                  <a:ext uri="{C183D7F6-B498-43B3-948B-1728B52AA6E4}">
                    <adec:decorative xmlns:adec="http://schemas.microsoft.com/office/drawing/2017/decorative" val="1"/>
                  </a:ext>
                </a:extLst>
              </p:cNvPr>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a:extLst>
                  <a:ext uri="{C183D7F6-B498-43B3-948B-1728B52AA6E4}">
                    <adec:decorative xmlns:adec="http://schemas.microsoft.com/office/drawing/2017/decorative" val="1"/>
                  </a:ext>
                </a:extLst>
              </p:cNvPr>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a:extLst>
                  <a:ext uri="{C183D7F6-B498-43B3-948B-1728B52AA6E4}">
                    <adec:decorative xmlns:adec="http://schemas.microsoft.com/office/drawing/2017/decorative" val="1"/>
                  </a:ext>
                </a:extLst>
              </p:cNvPr>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a:extLst>
                  <a:ext uri="{C183D7F6-B498-43B3-948B-1728B52AA6E4}">
                    <adec:decorative xmlns:adec="http://schemas.microsoft.com/office/drawing/2017/decorative" val="1"/>
                  </a:ext>
                </a:extLst>
              </p:cNvPr>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a:extLst>
                  <a:ext uri="{C183D7F6-B498-43B3-948B-1728B52AA6E4}">
                    <adec:decorative xmlns:adec="http://schemas.microsoft.com/office/drawing/2017/decorative" val="1"/>
                  </a:ext>
                </a:extLst>
              </p:cNvPr>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a:extLst>
                  <a:ext uri="{C183D7F6-B498-43B3-948B-1728B52AA6E4}">
                    <adec:decorative xmlns:adec="http://schemas.microsoft.com/office/drawing/2017/decorative" val="1"/>
                  </a:ext>
                </a:extLst>
              </p:cNvPr>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a:extLst>
                  <a:ext uri="{C183D7F6-B498-43B3-948B-1728B52AA6E4}">
                    <adec:decorative xmlns:adec="http://schemas.microsoft.com/office/drawing/2017/decorative" val="1"/>
                  </a:ext>
                </a:extLst>
              </p:cNvPr>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C183D7F6-B498-43B3-948B-1728B52AA6E4}">
                    <adec:decorative xmlns:adec="http://schemas.microsoft.com/office/drawing/2017/decorative" val="1"/>
                  </a:ext>
                </a:extLst>
              </p:cNvPr>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C183D7F6-B498-43B3-948B-1728B52AA6E4}">
                    <adec:decorative xmlns:adec="http://schemas.microsoft.com/office/drawing/2017/decorative" val="1"/>
                  </a:ext>
                </a:extLst>
              </p:cNvPr>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C183D7F6-B498-43B3-948B-1728B52AA6E4}">
                    <adec:decorative xmlns:adec="http://schemas.microsoft.com/office/drawing/2017/decorative" val="1"/>
                  </a:ext>
                </a:extLst>
              </p:cNvPr>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C183D7F6-B498-43B3-948B-1728B52AA6E4}">
                    <adec:decorative xmlns:adec="http://schemas.microsoft.com/office/drawing/2017/decorative" val="1"/>
                  </a:ext>
                </a:extLst>
              </p:cNvPr>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C183D7F6-B498-43B3-948B-1728B52AA6E4}">
                    <adec:decorative xmlns:adec="http://schemas.microsoft.com/office/drawing/2017/decorative" val="1"/>
                  </a:ext>
                </a:extLst>
              </p:cNvPr>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C183D7F6-B498-43B3-948B-1728B52AA6E4}">
                    <adec:decorative xmlns:adec="http://schemas.microsoft.com/office/drawing/2017/decorative" val="1"/>
                  </a:ext>
                </a:extLst>
              </p:cNvPr>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a:extLst>
                  <a:ext uri="{C183D7F6-B498-43B3-948B-1728B52AA6E4}">
                    <adec:decorative xmlns:adec="http://schemas.microsoft.com/office/drawing/2017/decorative" val="1"/>
                  </a:ext>
                </a:extLst>
              </p:cNvPr>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a:extLst>
                  <a:ext uri="{C183D7F6-B498-43B3-948B-1728B52AA6E4}">
                    <adec:decorative xmlns:adec="http://schemas.microsoft.com/office/drawing/2017/decorative" val="1"/>
                  </a:ext>
                </a:extLst>
              </p:cNvPr>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90476534"/>
      </p:ext>
    </p:extLst>
  </p:cSld>
  <p:clrMap bg1="dk1" tx1="lt1" bg2="dk2" tx2="lt2" accent1="accent1" accent2="accent2" accent3="accent3" accent4="accent4" accent5="accent5" accent6="accent6" hlink="hlink" folHlink="folHlink"/>
  <p:sldLayoutIdLst>
    <p:sldLayoutId id="2147483961" r:id="rId1"/>
    <p:sldLayoutId id="2147483962" r:id="rId2"/>
    <p:sldLayoutId id="2147483963" r:id="rId3"/>
    <p:sldLayoutId id="2147483964" r:id="rId4"/>
    <p:sldLayoutId id="2147483965" r:id="rId5"/>
    <p:sldLayoutId id="2147483966" r:id="rId6"/>
    <p:sldLayoutId id="2147483967" r:id="rId7"/>
    <p:sldLayoutId id="2147483968" r:id="rId8"/>
    <p:sldLayoutId id="2147483969" r:id="rId9"/>
    <p:sldLayoutId id="2147483970" r:id="rId10"/>
    <p:sldLayoutId id="2147483971" r:id="rId11"/>
    <p:sldLayoutId id="2147483972" r:id="rId12"/>
    <p:sldLayoutId id="2147483973" r:id="rId13"/>
    <p:sldLayoutId id="2147483974" r:id="rId14"/>
    <p:sldLayoutId id="2147483975" r:id="rId15"/>
    <p:sldLayoutId id="2147483976" r:id="rId16"/>
    <p:sldLayoutId id="2147483977" r:id="rId17"/>
    <p:sldLayoutId id="2147483978" r:id="rId18"/>
    <p:sldLayoutId id="2147483979" r:id="rId19"/>
    <p:sldLayoutId id="2147483980" r:id="rId20"/>
    <p:sldLayoutId id="2147483981" r:id="rId21"/>
    <p:sldLayoutId id="2147483982" r:id="rId22"/>
    <p:sldLayoutId id="2147483983" r:id="rId23"/>
    <p:sldLayoutId id="2147483984" r:id="rId24"/>
    <p:sldLayoutId id="2147483985" r:id="rId25"/>
    <p:sldLayoutId id="2147483986" r:id="rId26"/>
    <p:sldLayoutId id="2147483987" r:id="rId27"/>
    <p:sldLayoutId id="2147483988" r:id="rId28"/>
    <p:sldLayoutId id="2147483989" r:id="rId29"/>
    <p:sldLayoutId id="2147483990" r:id="rId30"/>
    <p:sldLayoutId id="2147483991" r:id="rId31"/>
    <p:sldLayoutId id="2147483992" r:id="rId32"/>
  </p:sldLayoutIdLst>
  <p:hf sldNum="0" hdr="0" dt="0"/>
  <p:txStyles>
    <p:titleStyle>
      <a:lvl1pPr algn="l" rtl="0" eaLnBrk="1" fontAlgn="base" hangingPunct="1">
        <a:lnSpc>
          <a:spcPct val="90000"/>
        </a:lnSpc>
        <a:spcBef>
          <a:spcPct val="0"/>
        </a:spcBef>
        <a:spcAft>
          <a:spcPct val="0"/>
        </a:spcAft>
        <a:defRPr sz="2400" b="0">
          <a:solidFill>
            <a:schemeClr val="tx1"/>
          </a:solidFill>
          <a:latin typeface="+mj-lt"/>
          <a:ea typeface="IBM Plex Sans" charset="0"/>
          <a:cs typeface="IBM Plex Sans" charset="0"/>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8"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9"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707"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76" algn="l" rtl="0" eaLnBrk="1" fontAlgn="base" hangingPunct="1">
        <a:lnSpc>
          <a:spcPct val="90000"/>
        </a:lnSpc>
        <a:spcBef>
          <a:spcPct val="0"/>
        </a:spcBef>
        <a:spcAft>
          <a:spcPct val="0"/>
        </a:spcAft>
        <a:defRPr sz="2220">
          <a:solidFill>
            <a:srgbClr val="191919"/>
          </a:solidFill>
          <a:latin typeface="HelvNeue Light for IBM" pitchFamily="34" charset="0"/>
        </a:defRPr>
      </a:lvl9pPr>
    </p:titleStyle>
    <p:bodyStyle>
      <a:lvl1pPr marL="0" indent="0" algn="l" rtl="0" eaLnBrk="1" fontAlgn="base" hangingPunct="1">
        <a:lnSpc>
          <a:spcPct val="100000"/>
        </a:lnSpc>
        <a:spcBef>
          <a:spcPts val="1100"/>
        </a:spcBef>
        <a:spcAft>
          <a:spcPct val="0"/>
        </a:spcAft>
        <a:buClr>
          <a:schemeClr val="tx1"/>
        </a:buClr>
        <a:buSzPct val="90000"/>
        <a:buFont typeface="Wingdings" pitchFamily="2" charset="2"/>
        <a:buNone/>
        <a:defRPr sz="1400">
          <a:solidFill>
            <a:schemeClr val="tx1"/>
          </a:solidFill>
          <a:latin typeface="+mn-lt"/>
          <a:ea typeface="IBM Plex Sans" charset="0"/>
          <a:cs typeface="IBM Plex Sans" charset="0"/>
        </a:defRPr>
      </a:lvl1pPr>
      <a:lvl2pPr marL="171452" indent="-173736" algn="l" rtl="0" eaLnBrk="1" fontAlgn="base" hangingPunct="1">
        <a:lnSpc>
          <a:spcPct val="100000"/>
        </a:lnSpc>
        <a:spcBef>
          <a:spcPts val="0"/>
        </a:spcBef>
        <a:spcAft>
          <a:spcPct val="0"/>
        </a:spcAft>
        <a:buClr>
          <a:schemeClr val="tx1"/>
        </a:buClr>
        <a:buSzPct val="100000"/>
        <a:buFont typeface="Arial" panose="020B0604020202020204" pitchFamily="34" charset="0"/>
        <a:buChar char="•"/>
        <a:tabLst/>
        <a:defRPr sz="1400">
          <a:solidFill>
            <a:schemeClr val="tx1"/>
          </a:solidFill>
          <a:latin typeface="+mn-lt"/>
          <a:ea typeface="IBM Plex Sans" charset="0"/>
          <a:cs typeface="IBM Plex Sans" charset="0"/>
        </a:defRPr>
      </a:lvl2pPr>
      <a:lvl3pPr marL="342905" indent="-173736" algn="l" rtl="0" eaLnBrk="1" fontAlgn="base" hangingPunct="1">
        <a:lnSpc>
          <a:spcPct val="100000"/>
        </a:lnSpc>
        <a:spcBef>
          <a:spcPts val="0"/>
        </a:spcBef>
        <a:spcAft>
          <a:spcPct val="0"/>
        </a:spcAft>
        <a:buClr>
          <a:schemeClr val="tx1"/>
        </a:buClr>
        <a:buSzPct val="100000"/>
        <a:buFont typeface="Arial" panose="020B0604020202020204" pitchFamily="34" charset="0"/>
        <a:buChar char="•"/>
        <a:tabLst/>
        <a:defRPr sz="1400">
          <a:solidFill>
            <a:schemeClr val="tx1"/>
          </a:solidFill>
          <a:latin typeface="+mn-lt"/>
          <a:ea typeface="IBM Plex Sans" charset="0"/>
          <a:cs typeface="IBM Plex Sans" charset="0"/>
        </a:defRPr>
      </a:lvl3pPr>
      <a:lvl4pPr marL="628658" indent="-173736" algn="l" rtl="0" eaLnBrk="1" fontAlgn="base" hangingPunct="1">
        <a:lnSpc>
          <a:spcPct val="100000"/>
        </a:lnSpc>
        <a:spcBef>
          <a:spcPts val="0"/>
        </a:spcBef>
        <a:spcAft>
          <a:spcPct val="0"/>
        </a:spcAft>
        <a:buClr>
          <a:schemeClr val="tx1"/>
        </a:buClr>
        <a:buSzPct val="100000"/>
        <a:buFont typeface="Arial" panose="020B0604020202020204" pitchFamily="34" charset="0"/>
        <a:buChar char="•"/>
        <a:tabLst/>
        <a:defRPr sz="1400" baseline="0">
          <a:solidFill>
            <a:schemeClr val="tx1"/>
          </a:solidFill>
          <a:latin typeface="+mn-lt"/>
          <a:ea typeface="IBM Plex Sans" charset="0"/>
          <a:cs typeface="IBM Plex Sans" charset="0"/>
        </a:defRPr>
      </a:lvl4pPr>
      <a:lvl5pPr marL="803285" indent="-173736" algn="l" rtl="0" eaLnBrk="1" fontAlgn="base" hangingPunct="1">
        <a:lnSpc>
          <a:spcPct val="100000"/>
        </a:lnSpc>
        <a:spcBef>
          <a:spcPts val="0"/>
        </a:spcBef>
        <a:spcAft>
          <a:spcPct val="0"/>
        </a:spcAft>
        <a:buClr>
          <a:schemeClr val="tx1"/>
        </a:buClr>
        <a:buFont typeface="Arial" panose="020B0604020202020204" pitchFamily="34" charset="0"/>
        <a:buChar char="•"/>
        <a:tabLst/>
        <a:defRPr sz="1400">
          <a:solidFill>
            <a:schemeClr val="tx1"/>
          </a:solidFill>
          <a:latin typeface="+mn-lt"/>
          <a:ea typeface="IBM Plex Sans" charset="0"/>
          <a:cs typeface="IBM Plex Sans"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Arial"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Arial"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Arial"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Arial" charset="0"/>
        </a:defRPr>
      </a:lvl9pPr>
    </p:bodyStyle>
    <p:otherStyle>
      <a:defPPr>
        <a:defRPr lang="en-US"/>
      </a:defPPr>
      <a:lvl1pPr marL="0" algn="l" defTabSz="725139" rtl="0" eaLnBrk="1" latinLnBrk="0" hangingPunct="1">
        <a:defRPr sz="1428" kern="1200">
          <a:solidFill>
            <a:schemeClr val="tx1"/>
          </a:solidFill>
          <a:latin typeface="+mn-lt"/>
          <a:ea typeface="+mn-ea"/>
          <a:cs typeface="+mn-cs"/>
        </a:defRPr>
      </a:lvl1pPr>
      <a:lvl2pPr marL="362568" algn="l" defTabSz="725139" rtl="0" eaLnBrk="1" latinLnBrk="0" hangingPunct="1">
        <a:defRPr sz="1428" kern="1200">
          <a:solidFill>
            <a:schemeClr val="tx1"/>
          </a:solidFill>
          <a:latin typeface="+mn-lt"/>
          <a:ea typeface="+mn-ea"/>
          <a:cs typeface="+mn-cs"/>
        </a:defRPr>
      </a:lvl2pPr>
      <a:lvl3pPr marL="725139" algn="l" defTabSz="725139" rtl="0" eaLnBrk="1" latinLnBrk="0" hangingPunct="1">
        <a:defRPr sz="1428" kern="1200">
          <a:solidFill>
            <a:schemeClr val="tx1"/>
          </a:solidFill>
          <a:latin typeface="+mn-lt"/>
          <a:ea typeface="+mn-ea"/>
          <a:cs typeface="+mn-cs"/>
        </a:defRPr>
      </a:lvl3pPr>
      <a:lvl4pPr marL="1087707" algn="l" defTabSz="725139" rtl="0" eaLnBrk="1" latinLnBrk="0" hangingPunct="1">
        <a:defRPr sz="1428" kern="1200">
          <a:solidFill>
            <a:schemeClr val="tx1"/>
          </a:solidFill>
          <a:latin typeface="+mn-lt"/>
          <a:ea typeface="+mn-ea"/>
          <a:cs typeface="+mn-cs"/>
        </a:defRPr>
      </a:lvl4pPr>
      <a:lvl5pPr marL="1450276" algn="l" defTabSz="725139" rtl="0" eaLnBrk="1" latinLnBrk="0" hangingPunct="1">
        <a:defRPr sz="1428" kern="1200">
          <a:solidFill>
            <a:schemeClr val="tx1"/>
          </a:solidFill>
          <a:latin typeface="+mn-lt"/>
          <a:ea typeface="+mn-ea"/>
          <a:cs typeface="+mn-cs"/>
        </a:defRPr>
      </a:lvl5pPr>
      <a:lvl6pPr marL="1812846" algn="l" defTabSz="725139" rtl="0" eaLnBrk="1" latinLnBrk="0" hangingPunct="1">
        <a:defRPr sz="1428" kern="1200">
          <a:solidFill>
            <a:schemeClr val="tx1"/>
          </a:solidFill>
          <a:latin typeface="+mn-lt"/>
          <a:ea typeface="+mn-ea"/>
          <a:cs typeface="+mn-cs"/>
        </a:defRPr>
      </a:lvl6pPr>
      <a:lvl7pPr marL="2175414" algn="l" defTabSz="725139" rtl="0" eaLnBrk="1" latinLnBrk="0" hangingPunct="1">
        <a:defRPr sz="1428" kern="1200">
          <a:solidFill>
            <a:schemeClr val="tx1"/>
          </a:solidFill>
          <a:latin typeface="+mn-lt"/>
          <a:ea typeface="+mn-ea"/>
          <a:cs typeface="+mn-cs"/>
        </a:defRPr>
      </a:lvl7pPr>
      <a:lvl8pPr marL="2537983" algn="l" defTabSz="725139" rtl="0" eaLnBrk="1" latinLnBrk="0" hangingPunct="1">
        <a:defRPr sz="1428" kern="1200">
          <a:solidFill>
            <a:schemeClr val="tx1"/>
          </a:solidFill>
          <a:latin typeface="+mn-lt"/>
          <a:ea typeface="+mn-ea"/>
          <a:cs typeface="+mn-cs"/>
        </a:defRPr>
      </a:lvl8pPr>
      <a:lvl9pPr marL="2900552" algn="l" defTabSz="725139" rtl="0" eaLnBrk="1" latinLnBrk="0" hangingPunct="1">
        <a:defRPr sz="142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50">
          <p15:clr>
            <a:srgbClr val="F26B43"/>
          </p15:clr>
        </p15:guide>
        <p15:guide id="2" pos="144">
          <p15:clr>
            <a:srgbClr val="F26B43"/>
          </p15:clr>
        </p15:guide>
        <p15:guide id="3" pos="5616">
          <p15:clr>
            <a:srgbClr val="F26B43"/>
          </p15:clr>
        </p15:guide>
        <p15:guide id="4" orient="horz" pos="2832">
          <p15:clr>
            <a:srgbClr val="F26B43"/>
          </p15:clr>
        </p15:guide>
        <p15:guide id="5" orient="horz" pos="3088">
          <p15:clr>
            <a:srgbClr val="F26B43"/>
          </p15:clr>
        </p15:guide>
        <p15:guide id="6" pos="2880">
          <p15:clr>
            <a:srgbClr val="F26B43"/>
          </p15:clr>
        </p15:guide>
        <p15:guide id="7" pos="2736">
          <p15:clr>
            <a:srgbClr val="F26B43"/>
          </p15:clr>
        </p15:guide>
        <p15:guide id="8" pos="1440">
          <p15:clr>
            <a:srgbClr val="F26B43"/>
          </p15:clr>
        </p15:guide>
        <p15:guide id="9" pos="3024">
          <p15:clr>
            <a:srgbClr val="F26B43"/>
          </p15:clr>
        </p15:guide>
        <p15:guide id="10" pos="1296">
          <p15:clr>
            <a:srgbClr val="F26B43"/>
          </p15:clr>
        </p15:guide>
        <p15:guide id="11" pos="1584">
          <p15:clr>
            <a:srgbClr val="F26B43"/>
          </p15:clr>
        </p15:guide>
        <p15:guide id="12" pos="4320">
          <p15:clr>
            <a:srgbClr val="F26B43"/>
          </p15:clr>
        </p15:guide>
        <p15:guide id="13" pos="4176">
          <p15:clr>
            <a:srgbClr val="F26B43"/>
          </p15:clr>
        </p15:guide>
        <p15:guide id="14" pos="4464">
          <p15:clr>
            <a:srgbClr val="F26B43"/>
          </p15:clr>
        </p15:guide>
        <p15:guide id="15" orient="horz" pos="412">
          <p15:clr>
            <a:srgbClr val="F26B43"/>
          </p15:clr>
        </p15:guide>
        <p15:guide id="17" orient="horz" pos="812">
          <p15:clr>
            <a:srgbClr val="F26B43"/>
          </p15:clr>
        </p15:guide>
        <p15:guide id="18" orient="horz" pos="1620">
          <p15:clr>
            <a:srgbClr val="F26B43"/>
          </p15:clr>
        </p15:guide>
        <p15:guide id="19" orient="horz" pos="1216">
          <p15:clr>
            <a:srgbClr val="F26B43"/>
          </p15:clr>
        </p15:guide>
        <p15:guide id="20" orient="horz" pos="2022">
          <p15:clr>
            <a:srgbClr val="F26B43"/>
          </p15:clr>
        </p15:guide>
        <p15:guide id="21" orient="horz" pos="2424">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A4DED29B-0262-764B-9019-26459D0D0608}"/>
              </a:ext>
            </a:extLst>
          </p:cNvPr>
          <p:cNvSpPr>
            <a:spLocks noGrp="1" noChangeArrowheads="1"/>
          </p:cNvSpPr>
          <p:nvPr>
            <p:ph type="title"/>
          </p:nvPr>
        </p:nvSpPr>
        <p:spPr bwMode="auto">
          <a:xfrm>
            <a:off x="228600" y="201614"/>
            <a:ext cx="4114800" cy="4491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en-US"/>
              <a:t>Click to edit Master title style</a:t>
            </a:r>
          </a:p>
        </p:txBody>
      </p:sp>
      <p:sp>
        <p:nvSpPr>
          <p:cNvPr id="1027" name="Text Placeholder 2">
            <a:extLst>
              <a:ext uri="{FF2B5EF4-FFF2-40B4-BE49-F238E27FC236}">
                <a16:creationId xmlns:a16="http://schemas.microsoft.com/office/drawing/2014/main" id="{492C33FB-FB2F-E544-B1EE-3EEBF48279E7}"/>
              </a:ext>
            </a:extLst>
          </p:cNvPr>
          <p:cNvSpPr>
            <a:spLocks noGrp="1" noChangeArrowheads="1"/>
          </p:cNvSpPr>
          <p:nvPr>
            <p:ph type="body" idx="1"/>
          </p:nvPr>
        </p:nvSpPr>
        <p:spPr bwMode="auto">
          <a:xfrm>
            <a:off x="4800600" y="192089"/>
            <a:ext cx="4114800" cy="4500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en-US"/>
              <a:t>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7" name="Slide Number Placeholder 6">
            <a:extLst>
              <a:ext uri="{FF2B5EF4-FFF2-40B4-BE49-F238E27FC236}">
                <a16:creationId xmlns:a16="http://schemas.microsoft.com/office/drawing/2014/main" id="{4CB64A05-369A-8144-BB8F-FC017748BA8D}"/>
              </a:ext>
            </a:extLst>
          </p:cNvPr>
          <p:cNvSpPr>
            <a:spLocks noGrp="1"/>
          </p:cNvSpPr>
          <p:nvPr>
            <p:ph type="sldNum" sz="quarter" idx="4"/>
          </p:nvPr>
        </p:nvSpPr>
        <p:spPr>
          <a:xfrm>
            <a:off x="6858000" y="4826001"/>
            <a:ext cx="2057400" cy="138113"/>
          </a:xfrm>
          <a:prstGeom prst="rect">
            <a:avLst/>
          </a:prstGeom>
        </p:spPr>
        <p:txBody>
          <a:bodyPr vert="horz" lIns="0" tIns="0" rIns="0" bIns="0" rtlCol="0" anchor="ctr"/>
          <a:lstStyle>
            <a:lvl1pPr algn="r" eaLnBrk="1" fontAlgn="auto" hangingPunct="1">
              <a:spcBef>
                <a:spcPts val="0"/>
              </a:spcBef>
              <a:spcAft>
                <a:spcPts val="0"/>
              </a:spcAft>
              <a:defRPr sz="600" b="0" i="0" baseline="0" smtClean="0">
                <a:solidFill>
                  <a:schemeClr val="bg2"/>
                </a:solidFill>
                <a:latin typeface="Arial" charset="0"/>
                <a:ea typeface="Arial" charset="0"/>
                <a:cs typeface="Arial" charset="0"/>
              </a:defRPr>
            </a:lvl1pPr>
          </a:lstStyle>
          <a:p>
            <a:pPr>
              <a:defRPr/>
            </a:pPr>
            <a:fld id="{9D97DC25-2ED2-DA40-B540-9F47B9DD1920}" type="slidenum">
              <a:rPr lang="en-US"/>
              <a:pPr>
                <a:defRPr/>
              </a:pPr>
              <a:t>‹#›</a:t>
            </a:fld>
            <a:endParaRPr lang="en-US" dirty="0"/>
          </a:p>
        </p:txBody>
      </p:sp>
      <p:sp>
        <p:nvSpPr>
          <p:cNvPr id="9" name="Footer Placeholder 8">
            <a:extLst>
              <a:ext uri="{FF2B5EF4-FFF2-40B4-BE49-F238E27FC236}">
                <a16:creationId xmlns:a16="http://schemas.microsoft.com/office/drawing/2014/main" id="{65A4CA35-A935-6547-934C-DBEE111A2E5B}"/>
              </a:ext>
            </a:extLst>
          </p:cNvPr>
          <p:cNvSpPr>
            <a:spLocks noGrp="1"/>
          </p:cNvSpPr>
          <p:nvPr>
            <p:ph type="ftr" sz="quarter" idx="3"/>
          </p:nvPr>
        </p:nvSpPr>
        <p:spPr>
          <a:xfrm>
            <a:off x="228600" y="4826001"/>
            <a:ext cx="6400800" cy="138113"/>
          </a:xfrm>
          <a:prstGeom prst="rect">
            <a:avLst/>
          </a:prstGeom>
        </p:spPr>
        <p:txBody>
          <a:bodyPr vert="horz" lIns="0" tIns="0" rIns="0" bIns="0" rtlCol="0" anchor="ctr"/>
          <a:lstStyle>
            <a:lvl1pPr algn="l" eaLnBrk="1" fontAlgn="auto" hangingPunct="1">
              <a:spcBef>
                <a:spcPts val="0"/>
              </a:spcBef>
              <a:spcAft>
                <a:spcPts val="0"/>
              </a:spcAft>
              <a:defRPr sz="600" b="0" i="0" baseline="0" dirty="0">
                <a:solidFill>
                  <a:schemeClr val="bg2"/>
                </a:solidFill>
                <a:latin typeface="Arial" charset="0"/>
                <a:ea typeface="Arial" charset="0"/>
                <a:cs typeface="Arial" charset="0"/>
              </a:defRPr>
            </a:lvl1pPr>
          </a:lstStyle>
          <a:p>
            <a:pPr>
              <a:defRPr/>
            </a:pPr>
            <a:r>
              <a:rPr lang="en-US"/>
              <a:t>IBM Z &amp; IBM LinuxONE / IBM Hyper Protect Virtual Servers on-premises / © 2020 IBM Corporation</a:t>
            </a:r>
          </a:p>
        </p:txBody>
      </p:sp>
    </p:spTree>
    <p:extLst>
      <p:ext uri="{BB962C8B-B14F-4D97-AF65-F5344CB8AC3E}">
        <p14:creationId xmlns:p14="http://schemas.microsoft.com/office/powerpoint/2010/main" val="3219831330"/>
      </p:ext>
    </p:extLst>
  </p:cSld>
  <p:clrMap bg1="lt1" tx1="dk1" bg2="lt2" tx2="dk2" accent1="accent1" accent2="accent2" accent3="accent3" accent4="accent4" accent5="accent5" accent6="accent6" hlink="hlink" folHlink="folHlink"/>
  <p:sldLayoutIdLst>
    <p:sldLayoutId id="2147483994" r:id="rId1"/>
    <p:sldLayoutId id="2147483995" r:id="rId2"/>
    <p:sldLayoutId id="2147483996" r:id="rId3"/>
    <p:sldLayoutId id="2147483997" r:id="rId4"/>
    <p:sldLayoutId id="2147483998" r:id="rId5"/>
    <p:sldLayoutId id="2147483999" r:id="rId6"/>
    <p:sldLayoutId id="2147484000" r:id="rId7"/>
    <p:sldLayoutId id="2147484001" r:id="rId8"/>
    <p:sldLayoutId id="2147484002" r:id="rId9"/>
    <p:sldLayoutId id="2147484003" r:id="rId10"/>
    <p:sldLayoutId id="2147484004" r:id="rId11"/>
    <p:sldLayoutId id="2147484005" r:id="rId12"/>
    <p:sldLayoutId id="2147484006" r:id="rId13"/>
    <p:sldLayoutId id="2147484007" r:id="rId14"/>
    <p:sldLayoutId id="2147484008" r:id="rId15"/>
    <p:sldLayoutId id="2147484009" r:id="rId16"/>
    <p:sldLayoutId id="2147484010" r:id="rId17"/>
    <p:sldLayoutId id="2147484011" r:id="rId18"/>
    <p:sldLayoutId id="2147484012" r:id="rId19"/>
    <p:sldLayoutId id="2147484013" r:id="rId20"/>
    <p:sldLayoutId id="2147484014" r:id="rId21"/>
    <p:sldLayoutId id="2147484015" r:id="rId22"/>
    <p:sldLayoutId id="2147484016" r:id="rId23"/>
    <p:sldLayoutId id="2147484017" r:id="rId24"/>
    <p:sldLayoutId id="2147484018" r:id="rId25"/>
    <p:sldLayoutId id="2147484019" r:id="rId26"/>
    <p:sldLayoutId id="2147484020" r:id="rId27"/>
    <p:sldLayoutId id="2147484021" r:id="rId28"/>
    <p:sldLayoutId id="2147484022" r:id="rId29"/>
    <p:sldLayoutId id="2147484023" r:id="rId30"/>
    <p:sldLayoutId id="2147484024" r:id="rId31"/>
    <p:sldLayoutId id="2147484025" r:id="rId32"/>
    <p:sldLayoutId id="2147484026" r:id="rId33"/>
    <p:sldLayoutId id="2147484027" r:id="rId34"/>
    <p:sldLayoutId id="2147484028" r:id="rId35"/>
    <p:sldLayoutId id="2147484029" r:id="rId36"/>
  </p:sldLayoutIdLst>
  <p:hf sldNum="0" hdr="0" dt="0"/>
  <p:txStyles>
    <p:titleStyle>
      <a:lvl1pPr algn="l" defTabSz="457189" rtl="0" fontAlgn="base">
        <a:lnSpc>
          <a:spcPct val="90000"/>
        </a:lnSpc>
        <a:spcBef>
          <a:spcPct val="0"/>
        </a:spcBef>
        <a:spcAft>
          <a:spcPct val="0"/>
        </a:spcAft>
        <a:defRPr sz="2400" kern="1200">
          <a:solidFill>
            <a:schemeClr val="bg2"/>
          </a:solidFill>
          <a:latin typeface="Arial" charset="0"/>
          <a:ea typeface="Arial" charset="0"/>
          <a:cs typeface="Arial" charset="0"/>
        </a:defRPr>
      </a:lvl1pPr>
      <a:lvl2pPr algn="l" defTabSz="457189" rtl="0" fontAlgn="base">
        <a:lnSpc>
          <a:spcPct val="90000"/>
        </a:lnSpc>
        <a:spcBef>
          <a:spcPct val="0"/>
        </a:spcBef>
        <a:spcAft>
          <a:spcPct val="0"/>
        </a:spcAft>
        <a:defRPr sz="2400">
          <a:solidFill>
            <a:schemeClr val="bg2"/>
          </a:solidFill>
          <a:latin typeface="Arial" panose="020B0604020202020204" pitchFamily="34" charset="0"/>
          <a:cs typeface="Arial" panose="020B0604020202020204" pitchFamily="34" charset="0"/>
        </a:defRPr>
      </a:lvl2pPr>
      <a:lvl3pPr algn="l" defTabSz="457189" rtl="0" fontAlgn="base">
        <a:lnSpc>
          <a:spcPct val="90000"/>
        </a:lnSpc>
        <a:spcBef>
          <a:spcPct val="0"/>
        </a:spcBef>
        <a:spcAft>
          <a:spcPct val="0"/>
        </a:spcAft>
        <a:defRPr sz="2400">
          <a:solidFill>
            <a:schemeClr val="bg2"/>
          </a:solidFill>
          <a:latin typeface="Arial" panose="020B0604020202020204" pitchFamily="34" charset="0"/>
          <a:cs typeface="Arial" panose="020B0604020202020204" pitchFamily="34" charset="0"/>
        </a:defRPr>
      </a:lvl3pPr>
      <a:lvl4pPr algn="l" defTabSz="457189" rtl="0" fontAlgn="base">
        <a:lnSpc>
          <a:spcPct val="90000"/>
        </a:lnSpc>
        <a:spcBef>
          <a:spcPct val="0"/>
        </a:spcBef>
        <a:spcAft>
          <a:spcPct val="0"/>
        </a:spcAft>
        <a:defRPr sz="2400">
          <a:solidFill>
            <a:schemeClr val="bg2"/>
          </a:solidFill>
          <a:latin typeface="Arial" panose="020B0604020202020204" pitchFamily="34" charset="0"/>
          <a:cs typeface="Arial" panose="020B0604020202020204" pitchFamily="34" charset="0"/>
        </a:defRPr>
      </a:lvl4pPr>
      <a:lvl5pPr algn="l" defTabSz="457189" rtl="0" fontAlgn="base">
        <a:lnSpc>
          <a:spcPct val="90000"/>
        </a:lnSpc>
        <a:spcBef>
          <a:spcPct val="0"/>
        </a:spcBef>
        <a:spcAft>
          <a:spcPct val="0"/>
        </a:spcAft>
        <a:defRPr sz="2400">
          <a:solidFill>
            <a:schemeClr val="bg2"/>
          </a:solidFill>
          <a:latin typeface="Arial" panose="020B0604020202020204" pitchFamily="34" charset="0"/>
          <a:cs typeface="Arial" panose="020B0604020202020204" pitchFamily="34" charset="0"/>
        </a:defRPr>
      </a:lvl5pPr>
      <a:lvl6pPr marL="457189" algn="l" defTabSz="457189" rtl="0" fontAlgn="base">
        <a:lnSpc>
          <a:spcPct val="90000"/>
        </a:lnSpc>
        <a:spcBef>
          <a:spcPct val="0"/>
        </a:spcBef>
        <a:spcAft>
          <a:spcPct val="0"/>
        </a:spcAft>
        <a:defRPr sz="2400">
          <a:solidFill>
            <a:schemeClr val="bg2"/>
          </a:solidFill>
          <a:latin typeface="Arial" panose="020B0604020202020204" pitchFamily="34" charset="0"/>
          <a:cs typeface="Arial" panose="020B0604020202020204" pitchFamily="34" charset="0"/>
        </a:defRPr>
      </a:lvl6pPr>
      <a:lvl7pPr marL="914378" algn="l" defTabSz="457189" rtl="0" fontAlgn="base">
        <a:lnSpc>
          <a:spcPct val="90000"/>
        </a:lnSpc>
        <a:spcBef>
          <a:spcPct val="0"/>
        </a:spcBef>
        <a:spcAft>
          <a:spcPct val="0"/>
        </a:spcAft>
        <a:defRPr sz="2400">
          <a:solidFill>
            <a:schemeClr val="bg2"/>
          </a:solidFill>
          <a:latin typeface="Arial" panose="020B0604020202020204" pitchFamily="34" charset="0"/>
          <a:cs typeface="Arial" panose="020B0604020202020204" pitchFamily="34" charset="0"/>
        </a:defRPr>
      </a:lvl7pPr>
      <a:lvl8pPr marL="1371566" algn="l" defTabSz="457189" rtl="0" fontAlgn="base">
        <a:lnSpc>
          <a:spcPct val="90000"/>
        </a:lnSpc>
        <a:spcBef>
          <a:spcPct val="0"/>
        </a:spcBef>
        <a:spcAft>
          <a:spcPct val="0"/>
        </a:spcAft>
        <a:defRPr sz="2400">
          <a:solidFill>
            <a:schemeClr val="bg2"/>
          </a:solidFill>
          <a:latin typeface="Arial" panose="020B0604020202020204" pitchFamily="34" charset="0"/>
          <a:cs typeface="Arial" panose="020B0604020202020204" pitchFamily="34" charset="0"/>
        </a:defRPr>
      </a:lvl8pPr>
      <a:lvl9pPr marL="1828754" algn="l" defTabSz="457189" rtl="0" fontAlgn="base">
        <a:lnSpc>
          <a:spcPct val="90000"/>
        </a:lnSpc>
        <a:spcBef>
          <a:spcPct val="0"/>
        </a:spcBef>
        <a:spcAft>
          <a:spcPct val="0"/>
        </a:spcAft>
        <a:defRPr sz="2400">
          <a:solidFill>
            <a:schemeClr val="bg2"/>
          </a:solidFill>
          <a:latin typeface="Arial" panose="020B0604020202020204" pitchFamily="34" charset="0"/>
          <a:cs typeface="Arial" panose="020B0604020202020204" pitchFamily="34" charset="0"/>
        </a:defRPr>
      </a:lvl9pPr>
    </p:titleStyle>
    <p:bodyStyle>
      <a:lvl1pPr algn="l" defTabSz="457189" rtl="0" fontAlgn="base">
        <a:spcBef>
          <a:spcPts val="1100"/>
        </a:spcBef>
        <a:spcAft>
          <a:spcPct val="0"/>
        </a:spcAft>
        <a:buFont typeface="Arial" panose="020B0604020202020204" pitchFamily="34" charset="0"/>
        <a:defRPr sz="1400" kern="1200">
          <a:solidFill>
            <a:schemeClr val="bg2"/>
          </a:solidFill>
          <a:latin typeface="Arial" charset="0"/>
          <a:ea typeface="Arial" charset="0"/>
          <a:cs typeface="Arial" charset="0"/>
        </a:defRPr>
      </a:lvl1pPr>
      <a:lvl2pPr marL="173034" indent="-173034" algn="l" defTabSz="457189" rtl="0" fontAlgn="base">
        <a:spcBef>
          <a:spcPts val="1100"/>
        </a:spcBef>
        <a:spcAft>
          <a:spcPct val="0"/>
        </a:spcAft>
        <a:buFont typeface="Arial" panose="020B0604020202020204" pitchFamily="34" charset="0"/>
        <a:buChar char="–"/>
        <a:defRPr sz="1400" kern="1200">
          <a:solidFill>
            <a:schemeClr val="bg2"/>
          </a:solidFill>
          <a:latin typeface="Arial" charset="0"/>
          <a:ea typeface="Arial" charset="0"/>
          <a:cs typeface="Arial" charset="0"/>
        </a:defRPr>
      </a:lvl2pPr>
      <a:lvl3pPr marL="396865" indent="-173034" algn="l" defTabSz="457189" rtl="0" fontAlgn="base">
        <a:spcBef>
          <a:spcPts val="1100"/>
        </a:spcBef>
        <a:spcAft>
          <a:spcPct val="0"/>
        </a:spcAft>
        <a:buFont typeface="Arial" panose="020B0604020202020204" pitchFamily="34" charset="0"/>
        <a:buChar char="•"/>
        <a:defRPr sz="1400" kern="1200">
          <a:solidFill>
            <a:schemeClr val="bg2"/>
          </a:solidFill>
          <a:latin typeface="Arial" charset="0"/>
          <a:ea typeface="Arial" charset="0"/>
          <a:cs typeface="Arial" charset="0"/>
        </a:defRPr>
      </a:lvl3pPr>
      <a:lvl4pPr marL="625460" indent="-168271" algn="l" defTabSz="457189" rtl="0" fontAlgn="base">
        <a:spcBef>
          <a:spcPts val="1100"/>
        </a:spcBef>
        <a:spcAft>
          <a:spcPct val="0"/>
        </a:spcAft>
        <a:buFont typeface="Arial" panose="020B0604020202020204" pitchFamily="34" charset="0"/>
        <a:buChar char="–"/>
        <a:defRPr sz="1400" kern="1200">
          <a:solidFill>
            <a:schemeClr val="bg2"/>
          </a:solidFill>
          <a:latin typeface="Arial" charset="0"/>
          <a:ea typeface="Arial" charset="0"/>
          <a:cs typeface="Arial" charset="0"/>
        </a:defRPr>
      </a:lvl4pPr>
      <a:lvl5pPr marL="803255" indent="-173034" algn="l" defTabSz="457189" rtl="0" fontAlgn="base">
        <a:spcBef>
          <a:spcPts val="1100"/>
        </a:spcBef>
        <a:spcAft>
          <a:spcPct val="0"/>
        </a:spcAft>
        <a:buFont typeface="Arial" panose="020B0604020202020204" pitchFamily="34" charset="0"/>
        <a:buChar char="»"/>
        <a:defRPr sz="1400" kern="1200">
          <a:solidFill>
            <a:schemeClr val="bg2"/>
          </a:solidFill>
          <a:latin typeface="Arial" charset="0"/>
          <a:ea typeface="Arial" charset="0"/>
          <a:cs typeface="Arial" charset="0"/>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5"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9" rtl="0" eaLnBrk="1" latinLnBrk="0" hangingPunct="1">
        <a:defRPr sz="1800" kern="1200">
          <a:solidFill>
            <a:schemeClr val="tx1"/>
          </a:solidFill>
          <a:latin typeface="+mn-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8"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2"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8"/>
            <a:ext cx="4114800" cy="4491101"/>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800600" y="192024"/>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0" i="0" baseline="0">
                <a:solidFill>
                  <a:schemeClr val="tx1"/>
                </a:solidFill>
                <a:latin typeface="Arial" panose="020B0604020202020204" pitchFamily="34" charset="0"/>
                <a:ea typeface="Arial" charset="0"/>
                <a:cs typeface="Arial" charset="0"/>
              </a:defRPr>
            </a:lvl1pPr>
          </a:lstStyle>
          <a:p>
            <a:fld id="{D0BE6F14-FF48-0F4F-A8AA-2E3F25371E4A}" type="slidenum">
              <a:rPr lang="en-US" smtClean="0"/>
              <a:pPr/>
              <a:t>‹#›</a:t>
            </a:fld>
            <a:endParaRPr lang="en-US" dirty="0"/>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0" i="0" baseline="0">
                <a:solidFill>
                  <a:schemeClr val="tx1"/>
                </a:solidFill>
                <a:latin typeface="Arial" panose="020B0604020202020204" pitchFamily="34" charset="0"/>
                <a:ea typeface="Arial" charset="0"/>
                <a:cs typeface="Arial" charset="0"/>
              </a:defRPr>
            </a:lvl1pPr>
          </a:lstStyle>
          <a:p>
            <a:r>
              <a:rPr lang="en-US"/>
              <a:t>IBM Z &amp; IBM LinuxONE / IBM Hyper Protect Virtual Servers on-premises / © 2020 IBM Corporation</a:t>
            </a:r>
            <a:endParaRPr lang="en-US" dirty="0"/>
          </a:p>
        </p:txBody>
      </p:sp>
    </p:spTree>
    <p:extLst>
      <p:ext uri="{BB962C8B-B14F-4D97-AF65-F5344CB8AC3E}">
        <p14:creationId xmlns:p14="http://schemas.microsoft.com/office/powerpoint/2010/main" val="1992446152"/>
      </p:ext>
    </p:extLst>
  </p:cSld>
  <p:clrMap bg1="lt1" tx1="dk1" bg2="lt2" tx2="dk2" accent1="accent1" accent2="accent2" accent3="accent3" accent4="accent4" accent5="accent5" accent6="accent6" hlink="hlink" folHlink="folHlink"/>
  <p:sldLayoutIdLst>
    <p:sldLayoutId id="2147484031" r:id="rId1"/>
    <p:sldLayoutId id="2147484032" r:id="rId2"/>
    <p:sldLayoutId id="2147484033" r:id="rId3"/>
    <p:sldLayoutId id="2147484034" r:id="rId4"/>
    <p:sldLayoutId id="2147484035" r:id="rId5"/>
    <p:sldLayoutId id="2147484036" r:id="rId6"/>
    <p:sldLayoutId id="2147484037" r:id="rId7"/>
    <p:sldLayoutId id="2147484038" r:id="rId8"/>
    <p:sldLayoutId id="2147484039" r:id="rId9"/>
    <p:sldLayoutId id="2147484040" r:id="rId10"/>
    <p:sldLayoutId id="2147484041" r:id="rId11"/>
    <p:sldLayoutId id="2147484042" r:id="rId12"/>
    <p:sldLayoutId id="2147484043" r:id="rId13"/>
    <p:sldLayoutId id="2147484044" r:id="rId14"/>
    <p:sldLayoutId id="2147484045" r:id="rId15"/>
    <p:sldLayoutId id="2147484046" r:id="rId16"/>
    <p:sldLayoutId id="2147484047" r:id="rId17"/>
    <p:sldLayoutId id="2147484048" r:id="rId18"/>
    <p:sldLayoutId id="2147484049" r:id="rId19"/>
    <p:sldLayoutId id="2147484050" r:id="rId20"/>
    <p:sldLayoutId id="2147484051" r:id="rId21"/>
    <p:sldLayoutId id="2147484052" r:id="rId22"/>
    <p:sldLayoutId id="2147484053" r:id="rId23"/>
    <p:sldLayoutId id="2147484054" r:id="rId24"/>
    <p:sldLayoutId id="2147484055" r:id="rId25"/>
    <p:sldLayoutId id="2147484056" r:id="rId26"/>
    <p:sldLayoutId id="2147484057" r:id="rId27"/>
    <p:sldLayoutId id="2147484058" r:id="rId28"/>
    <p:sldLayoutId id="2147484059" r:id="rId29"/>
    <p:sldLayoutId id="2147484060" r:id="rId30"/>
    <p:sldLayoutId id="2147484061" r:id="rId31"/>
    <p:sldLayoutId id="2147484062" r:id="rId32"/>
    <p:sldLayoutId id="2147484063" r:id="rId33"/>
    <p:sldLayoutId id="2147484064" r:id="rId34"/>
    <p:sldLayoutId id="2147484065" r:id="rId35"/>
  </p:sldLayoutIdLst>
  <p:hf sldNum="0" hdr="0" dt="0"/>
  <p:txStyles>
    <p:titleStyle>
      <a:lvl1pPr algn="l" defTabSz="457200" rtl="0" eaLnBrk="1" latinLnBrk="0" hangingPunct="1">
        <a:lnSpc>
          <a:spcPct val="90000"/>
        </a:lnSpc>
        <a:spcBef>
          <a:spcPct val="0"/>
        </a:spcBef>
        <a:buNone/>
        <a:defRPr sz="2400" b="0" i="0" kern="1200">
          <a:solidFill>
            <a:schemeClr val="tx1"/>
          </a:solidFill>
          <a:latin typeface="Arial" panose="020B0604020202020204" pitchFamily="34" charset="0"/>
          <a:ea typeface="Arial" charset="0"/>
          <a:cs typeface="Arial" charset="0"/>
        </a:defRPr>
      </a:lvl1pPr>
    </p:titleStyle>
    <p:bodyStyle>
      <a:lvl1pPr marL="0" indent="0" algn="l" defTabSz="457200" rtl="0" eaLnBrk="1" latinLnBrk="0" hangingPunct="1">
        <a:lnSpc>
          <a:spcPct val="100000"/>
        </a:lnSpc>
        <a:spcBef>
          <a:spcPts val="1100"/>
        </a:spcBef>
        <a:buFont typeface="Arial"/>
        <a:buNone/>
        <a:defRPr sz="1400" b="0" i="0" kern="1200">
          <a:solidFill>
            <a:schemeClr val="tx1"/>
          </a:solidFill>
          <a:latin typeface="Arial" panose="020B0604020202020204" pitchFamily="34" charset="0"/>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b="0" i="0" kern="1200">
          <a:solidFill>
            <a:schemeClr val="tx1"/>
          </a:solidFill>
          <a:latin typeface="Arial" panose="020B0604020202020204" pitchFamily="34" charset="0"/>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b="0" i="0" kern="1200">
          <a:solidFill>
            <a:schemeClr val="tx1"/>
          </a:solidFill>
          <a:latin typeface="Arial" panose="020B0604020202020204" pitchFamily="34" charset="0"/>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b="0" i="0" kern="1200">
          <a:solidFill>
            <a:schemeClr val="tx1"/>
          </a:solidFill>
          <a:latin typeface="Arial" panose="020B0604020202020204" pitchFamily="34" charset="0"/>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b="0" i="0" kern="1200">
          <a:solidFill>
            <a:schemeClr val="tx1"/>
          </a:solidFill>
          <a:latin typeface="Arial" panose="020B0604020202020204" pitchFamily="34" charset="0"/>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9"/>
            <a:ext cx="4114800" cy="4491101"/>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800600" y="192025"/>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tx1"/>
                </a:solidFill>
                <a:latin typeface="+mn-lt"/>
                <a:ea typeface="Arial" charset="0"/>
                <a:cs typeface="Arial" charset="0"/>
              </a:defRPr>
            </a:lvl1pPr>
          </a:lstStyle>
          <a:p>
            <a:fld id="{D0BE6F14-FF48-0F4F-A8AA-2E3F25371E4A}" type="slidenum">
              <a:rPr lang="en-US" smtClean="0"/>
              <a:pPr/>
              <a:t>‹#›</a:t>
            </a:fld>
            <a:endParaRPr lang="en-US"/>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en-US"/>
              <a:t>IBM Z &amp; IBM LinuxONE / IBM Hyper Protect Virtual Servers on-premises / © 2020 IBM Corporation</a:t>
            </a:r>
          </a:p>
        </p:txBody>
      </p:sp>
    </p:spTree>
    <p:extLst>
      <p:ext uri="{BB962C8B-B14F-4D97-AF65-F5344CB8AC3E}">
        <p14:creationId xmlns:p14="http://schemas.microsoft.com/office/powerpoint/2010/main" val="2504699043"/>
      </p:ext>
    </p:extLst>
  </p:cSld>
  <p:clrMap bg1="lt1" tx1="dk1" bg2="lt2" tx2="dk2" accent1="accent1" accent2="accent2" accent3="accent3" accent4="accent4" accent5="accent5" accent6="accent6" hlink="hlink" folHlink="folHlink"/>
  <p:sldLayoutIdLst>
    <p:sldLayoutId id="2147484067" r:id="rId1"/>
    <p:sldLayoutId id="2147484068" r:id="rId2"/>
    <p:sldLayoutId id="2147484069" r:id="rId3"/>
    <p:sldLayoutId id="2147484070" r:id="rId4"/>
    <p:sldLayoutId id="2147484071" r:id="rId5"/>
    <p:sldLayoutId id="2147484072" r:id="rId6"/>
    <p:sldLayoutId id="2147484073" r:id="rId7"/>
    <p:sldLayoutId id="2147484074" r:id="rId8"/>
    <p:sldLayoutId id="2147484075" r:id="rId9"/>
    <p:sldLayoutId id="2147484076" r:id="rId10"/>
    <p:sldLayoutId id="2147484077" r:id="rId11"/>
    <p:sldLayoutId id="2147484078" r:id="rId12"/>
    <p:sldLayoutId id="2147484079" r:id="rId13"/>
    <p:sldLayoutId id="2147484080" r:id="rId14"/>
    <p:sldLayoutId id="2147484081" r:id="rId15"/>
    <p:sldLayoutId id="2147484082" r:id="rId16"/>
    <p:sldLayoutId id="2147484083" r:id="rId17"/>
    <p:sldLayoutId id="2147484084" r:id="rId18"/>
    <p:sldLayoutId id="2147484085" r:id="rId19"/>
    <p:sldLayoutId id="2147484086" r:id="rId20"/>
    <p:sldLayoutId id="2147484087" r:id="rId21"/>
    <p:sldLayoutId id="2147484088" r:id="rId22"/>
    <p:sldLayoutId id="2147484089" r:id="rId23"/>
    <p:sldLayoutId id="2147484090" r:id="rId24"/>
    <p:sldLayoutId id="2147484091" r:id="rId25"/>
    <p:sldLayoutId id="2147484092" r:id="rId26"/>
    <p:sldLayoutId id="2147484093" r:id="rId27"/>
    <p:sldLayoutId id="2147484094" r:id="rId28"/>
    <p:sldLayoutId id="2147484095" r:id="rId29"/>
    <p:sldLayoutId id="2147484096" r:id="rId30"/>
    <p:sldLayoutId id="2147484097" r:id="rId31"/>
    <p:sldLayoutId id="2147484098" r:id="rId32"/>
    <p:sldLayoutId id="2147484099" r:id="rId33"/>
    <p:sldLayoutId id="2147484100" r:id="rId34"/>
    <p:sldLayoutId id="2147484101" r:id="rId35"/>
  </p:sldLayoutIdLst>
  <p:hf sldNum="0" hdr="0" dt="0"/>
  <p:txStyles>
    <p:titleStyle>
      <a:lvl1pPr algn="l" defTabSz="457189" rtl="0" eaLnBrk="1" latinLnBrk="0" hangingPunct="1">
        <a:lnSpc>
          <a:spcPct val="90000"/>
        </a:lnSpc>
        <a:spcBef>
          <a:spcPct val="0"/>
        </a:spcBef>
        <a:buNone/>
        <a:defRPr sz="2400" kern="1200">
          <a:solidFill>
            <a:schemeClr val="tx1"/>
          </a:solidFill>
          <a:latin typeface="+mj-lt"/>
          <a:ea typeface="Arial" charset="0"/>
          <a:cs typeface="Arial" charset="0"/>
        </a:defRPr>
      </a:lvl1pPr>
    </p:titleStyle>
    <p:bodyStyle>
      <a:lvl1pPr marL="0" indent="0" algn="l" defTabSz="457189"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4" indent="-173034" algn="l" defTabSz="457189"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65" indent="-173034" algn="l" defTabSz="457189"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60" indent="-168271" algn="l" defTabSz="457189"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55" indent="-173034" algn="l" defTabSz="457189"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5"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9" rtl="0" eaLnBrk="1" latinLnBrk="0" hangingPunct="1">
        <a:defRPr sz="1800" kern="1200">
          <a:solidFill>
            <a:schemeClr val="tx1"/>
          </a:solidFill>
          <a:latin typeface="+mn-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8"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2"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210312" y="201168"/>
            <a:ext cx="4142232" cy="4294632"/>
          </a:xfrm>
          <a:prstGeom prst="rect">
            <a:avLst/>
          </a:prstGeom>
        </p:spPr>
        <p:txBody>
          <a:bodyPr vert="horz" lIns="0" tIns="0" rIns="0" bIns="0" rtlCol="0" anchor="t">
            <a:noAutofit/>
          </a:bodyPr>
          <a:lstStyle/>
          <a:p>
            <a:r>
              <a:rPr lang="en-US"/>
              <a:t>Click to edit Master title style</a:t>
            </a:r>
            <a:endParaRPr lang="en-US" dirty="0"/>
          </a:p>
        </p:txBody>
      </p:sp>
      <p:sp>
        <p:nvSpPr>
          <p:cNvPr id="5" name="Text Placeholder"/>
          <p:cNvSpPr>
            <a:spLocks noGrp="1"/>
          </p:cNvSpPr>
          <p:nvPr>
            <p:ph type="body" idx="1"/>
          </p:nvPr>
        </p:nvSpPr>
        <p:spPr>
          <a:xfrm>
            <a:off x="4791456" y="201168"/>
            <a:ext cx="4123944" cy="4294632"/>
          </a:xfrm>
          <a:prstGeom prst="rect">
            <a:avLst/>
          </a:prstGeom>
        </p:spPr>
        <p:txBody>
          <a:bodyPr vert="horz"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59" name="Group 1" descr="Outside edge tick marks for alignment">
            <a:extLst>
              <a:ext uri="{C183D7F6-B498-43B3-948B-1728B52AA6E4}">
                <adec:decorative xmlns:adec="http://schemas.microsoft.com/office/drawing/2017/decorative" val="0"/>
              </a:ext>
            </a:extLst>
          </p:cNvPr>
          <p:cNvGrpSpPr/>
          <p:nvPr userDrawn="1"/>
        </p:nvGrpSpPr>
        <p:grpSpPr>
          <a:xfrm>
            <a:off x="-109730" y="-110490"/>
            <a:ext cx="9364220" cy="536448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a:extLst>
                  <a:ext uri="{C183D7F6-B498-43B3-948B-1728B52AA6E4}">
                    <adec:decorative xmlns:adec="http://schemas.microsoft.com/office/drawing/2017/decorative" val="1"/>
                  </a:ext>
                </a:extLst>
              </p:cNvPr>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a:extLst>
                  <a:ext uri="{C183D7F6-B498-43B3-948B-1728B52AA6E4}">
                    <adec:decorative xmlns:adec="http://schemas.microsoft.com/office/drawing/2017/decorative" val="1"/>
                  </a:ext>
                </a:extLst>
              </p:cNvPr>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a:extLst>
                  <a:ext uri="{C183D7F6-B498-43B3-948B-1728B52AA6E4}">
                    <adec:decorative xmlns:adec="http://schemas.microsoft.com/office/drawing/2017/decorative" val="1"/>
                  </a:ext>
                </a:extLst>
              </p:cNvPr>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a:extLst>
                  <a:ext uri="{C183D7F6-B498-43B3-948B-1728B52AA6E4}">
                    <adec:decorative xmlns:adec="http://schemas.microsoft.com/office/drawing/2017/decorative" val="1"/>
                  </a:ext>
                </a:extLst>
              </p:cNvPr>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a:extLst>
                  <a:ext uri="{C183D7F6-B498-43B3-948B-1728B52AA6E4}">
                    <adec:decorative xmlns:adec="http://schemas.microsoft.com/office/drawing/2017/decorative" val="1"/>
                  </a:ext>
                </a:extLst>
              </p:cNvPr>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a:extLst>
                  <a:ext uri="{C183D7F6-B498-43B3-948B-1728B52AA6E4}">
                    <adec:decorative xmlns:adec="http://schemas.microsoft.com/office/drawing/2017/decorative" val="1"/>
                  </a:ext>
                </a:extLst>
              </p:cNvPr>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a:extLst>
                  <a:ext uri="{C183D7F6-B498-43B3-948B-1728B52AA6E4}">
                    <adec:decorative xmlns:adec="http://schemas.microsoft.com/office/drawing/2017/decorative" val="1"/>
                  </a:ext>
                </a:extLst>
              </p:cNvPr>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a:extLst>
                  <a:ext uri="{C183D7F6-B498-43B3-948B-1728B52AA6E4}">
                    <adec:decorative xmlns:adec="http://schemas.microsoft.com/office/drawing/2017/decorative" val="1"/>
                  </a:ext>
                </a:extLst>
              </p:cNvPr>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a:extLst>
                  <a:ext uri="{C183D7F6-B498-43B3-948B-1728B52AA6E4}">
                    <adec:decorative xmlns:adec="http://schemas.microsoft.com/office/drawing/2017/decorative" val="1"/>
                  </a:ext>
                </a:extLst>
              </p:cNvPr>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a:extLst>
                  <a:ext uri="{C183D7F6-B498-43B3-948B-1728B52AA6E4}">
                    <adec:decorative xmlns:adec="http://schemas.microsoft.com/office/drawing/2017/decorative" val="1"/>
                  </a:ext>
                </a:extLst>
              </p:cNvPr>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a:extLst>
                  <a:ext uri="{C183D7F6-B498-43B3-948B-1728B52AA6E4}">
                    <adec:decorative xmlns:adec="http://schemas.microsoft.com/office/drawing/2017/decorative" val="1"/>
                  </a:ext>
                </a:extLst>
              </p:cNvPr>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a:extLst>
                  <a:ext uri="{C183D7F6-B498-43B3-948B-1728B52AA6E4}">
                    <adec:decorative xmlns:adec="http://schemas.microsoft.com/office/drawing/2017/decorative" val="1"/>
                  </a:ext>
                </a:extLst>
              </p:cNvPr>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a:extLst>
                  <a:ext uri="{C183D7F6-B498-43B3-948B-1728B52AA6E4}">
                    <adec:decorative xmlns:adec="http://schemas.microsoft.com/office/drawing/2017/decorative" val="1"/>
                  </a:ext>
                </a:extLst>
              </p:cNvPr>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a:extLst>
                  <a:ext uri="{C183D7F6-B498-43B3-948B-1728B52AA6E4}">
                    <adec:decorative xmlns:adec="http://schemas.microsoft.com/office/drawing/2017/decorative" val="1"/>
                  </a:ext>
                </a:extLst>
              </p:cNvPr>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a:extLst>
                  <a:ext uri="{C183D7F6-B498-43B3-948B-1728B52AA6E4}">
                    <adec:decorative xmlns:adec="http://schemas.microsoft.com/office/drawing/2017/decorative" val="1"/>
                  </a:ext>
                </a:extLst>
              </p:cNvPr>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a:extLst>
                  <a:ext uri="{C183D7F6-B498-43B3-948B-1728B52AA6E4}">
                    <adec:decorative xmlns:adec="http://schemas.microsoft.com/office/drawing/2017/decorative" val="1"/>
                  </a:ext>
                </a:extLst>
              </p:cNvPr>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a:extLst>
                  <a:ext uri="{C183D7F6-B498-43B3-948B-1728B52AA6E4}">
                    <adec:decorative xmlns:adec="http://schemas.microsoft.com/office/drawing/2017/decorative" val="1"/>
                  </a:ext>
                </a:extLst>
              </p:cNvPr>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a:extLst>
                  <a:ext uri="{C183D7F6-B498-43B3-948B-1728B52AA6E4}">
                    <adec:decorative xmlns:adec="http://schemas.microsoft.com/office/drawing/2017/decorative" val="1"/>
                  </a:ext>
                </a:extLst>
              </p:cNvPr>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a:extLst>
                  <a:ext uri="{C183D7F6-B498-43B3-948B-1728B52AA6E4}">
                    <adec:decorative xmlns:adec="http://schemas.microsoft.com/office/drawing/2017/decorative" val="1"/>
                  </a:ext>
                </a:extLst>
              </p:cNvPr>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a:extLst>
                  <a:ext uri="{C183D7F6-B498-43B3-948B-1728B52AA6E4}">
                    <adec:decorative xmlns:adec="http://schemas.microsoft.com/office/drawing/2017/decorative" val="1"/>
                  </a:ext>
                </a:extLst>
              </p:cNvPr>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a:extLst>
                  <a:ext uri="{C183D7F6-B498-43B3-948B-1728B52AA6E4}">
                    <adec:decorative xmlns:adec="http://schemas.microsoft.com/office/drawing/2017/decorative" val="1"/>
                  </a:ext>
                </a:extLst>
              </p:cNvPr>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a:extLst>
                  <a:ext uri="{C183D7F6-B498-43B3-948B-1728B52AA6E4}">
                    <adec:decorative xmlns:adec="http://schemas.microsoft.com/office/drawing/2017/decorative" val="1"/>
                  </a:ext>
                </a:extLst>
              </p:cNvPr>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a:extLst>
                  <a:ext uri="{C183D7F6-B498-43B3-948B-1728B52AA6E4}">
                    <adec:decorative xmlns:adec="http://schemas.microsoft.com/office/drawing/2017/decorative" val="1"/>
                  </a:ext>
                </a:extLst>
              </p:cNvPr>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a:extLst>
                  <a:ext uri="{C183D7F6-B498-43B3-948B-1728B52AA6E4}">
                    <adec:decorative xmlns:adec="http://schemas.microsoft.com/office/drawing/2017/decorative" val="1"/>
                  </a:ext>
                </a:extLst>
              </p:cNvPr>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a:extLst>
                  <a:ext uri="{C183D7F6-B498-43B3-948B-1728B52AA6E4}">
                    <adec:decorative xmlns:adec="http://schemas.microsoft.com/office/drawing/2017/decorative" val="1"/>
                  </a:ext>
                </a:extLst>
              </p:cNvPr>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a:extLst>
                  <a:ext uri="{C183D7F6-B498-43B3-948B-1728B52AA6E4}">
                    <adec:decorative xmlns:adec="http://schemas.microsoft.com/office/drawing/2017/decorative" val="1"/>
                  </a:ext>
                </a:extLst>
              </p:cNvPr>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a:extLst>
                  <a:ext uri="{C183D7F6-B498-43B3-948B-1728B52AA6E4}">
                    <adec:decorative xmlns:adec="http://schemas.microsoft.com/office/drawing/2017/decorative" val="1"/>
                  </a:ext>
                </a:extLst>
              </p:cNvPr>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a:extLst>
                  <a:ext uri="{C183D7F6-B498-43B3-948B-1728B52AA6E4}">
                    <adec:decorative xmlns:adec="http://schemas.microsoft.com/office/drawing/2017/decorative" val="1"/>
                  </a:ext>
                </a:extLst>
              </p:cNvPr>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a:extLst>
                  <a:ext uri="{C183D7F6-B498-43B3-948B-1728B52AA6E4}">
                    <adec:decorative xmlns:adec="http://schemas.microsoft.com/office/drawing/2017/decorative" val="1"/>
                  </a:ext>
                </a:extLst>
              </p:cNvPr>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a:extLst>
                  <a:ext uri="{C183D7F6-B498-43B3-948B-1728B52AA6E4}">
                    <adec:decorative xmlns:adec="http://schemas.microsoft.com/office/drawing/2017/decorative" val="1"/>
                  </a:ext>
                </a:extLst>
              </p:cNvPr>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a:extLst>
                  <a:ext uri="{C183D7F6-B498-43B3-948B-1728B52AA6E4}">
                    <adec:decorative xmlns:adec="http://schemas.microsoft.com/office/drawing/2017/decorative" val="1"/>
                  </a:ext>
                </a:extLst>
              </p:cNvPr>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a:extLst>
                  <a:ext uri="{C183D7F6-B498-43B3-948B-1728B52AA6E4}">
                    <adec:decorative xmlns:adec="http://schemas.microsoft.com/office/drawing/2017/decorative" val="1"/>
                  </a:ext>
                </a:extLst>
              </p:cNvPr>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C183D7F6-B498-43B3-948B-1728B52AA6E4}">
                    <adec:decorative xmlns:adec="http://schemas.microsoft.com/office/drawing/2017/decorative" val="1"/>
                  </a:ext>
                </a:extLst>
              </p:cNvPr>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C183D7F6-B498-43B3-948B-1728B52AA6E4}">
                    <adec:decorative xmlns:adec="http://schemas.microsoft.com/office/drawing/2017/decorative" val="1"/>
                  </a:ext>
                </a:extLst>
              </p:cNvPr>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C183D7F6-B498-43B3-948B-1728B52AA6E4}">
                    <adec:decorative xmlns:adec="http://schemas.microsoft.com/office/drawing/2017/decorative" val="1"/>
                  </a:ext>
                </a:extLst>
              </p:cNvPr>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C183D7F6-B498-43B3-948B-1728B52AA6E4}">
                    <adec:decorative xmlns:adec="http://schemas.microsoft.com/office/drawing/2017/decorative" val="1"/>
                  </a:ext>
                </a:extLst>
              </p:cNvPr>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C183D7F6-B498-43B3-948B-1728B52AA6E4}">
                    <adec:decorative xmlns:adec="http://schemas.microsoft.com/office/drawing/2017/decorative" val="1"/>
                  </a:ext>
                </a:extLst>
              </p:cNvPr>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C183D7F6-B498-43B3-948B-1728B52AA6E4}">
                    <adec:decorative xmlns:adec="http://schemas.microsoft.com/office/drawing/2017/decorative" val="1"/>
                  </a:ext>
                </a:extLst>
              </p:cNvPr>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a:extLst>
                  <a:ext uri="{C183D7F6-B498-43B3-948B-1728B52AA6E4}">
                    <adec:decorative xmlns:adec="http://schemas.microsoft.com/office/drawing/2017/decorative" val="1"/>
                  </a:ext>
                </a:extLst>
              </p:cNvPr>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a:extLst>
                  <a:ext uri="{C183D7F6-B498-43B3-948B-1728B52AA6E4}">
                    <adec:decorative xmlns:adec="http://schemas.microsoft.com/office/drawing/2017/decorative" val="1"/>
                  </a:ext>
                </a:extLst>
              </p:cNvPr>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87132111"/>
      </p:ext>
    </p:extLst>
  </p:cSld>
  <p:clrMap bg1="dk1" tx1="lt1" bg2="dk2" tx2="lt2" accent1="accent1" accent2="accent2" accent3="accent3" accent4="accent4" accent5="accent5" accent6="accent6" hlink="hlink" folHlink="folHlink"/>
  <p:sldLayoutIdLst>
    <p:sldLayoutId id="2147484103" r:id="rId1"/>
    <p:sldLayoutId id="2147484104" r:id="rId2"/>
    <p:sldLayoutId id="2147484105" r:id="rId3"/>
    <p:sldLayoutId id="2147484106" r:id="rId4"/>
    <p:sldLayoutId id="2147484107" r:id="rId5"/>
    <p:sldLayoutId id="2147484108" r:id="rId6"/>
    <p:sldLayoutId id="2147484109" r:id="rId7"/>
    <p:sldLayoutId id="2147484110" r:id="rId8"/>
    <p:sldLayoutId id="2147484111" r:id="rId9"/>
    <p:sldLayoutId id="2147484112" r:id="rId10"/>
    <p:sldLayoutId id="2147484113" r:id="rId11"/>
    <p:sldLayoutId id="2147484114" r:id="rId12"/>
    <p:sldLayoutId id="2147484115" r:id="rId13"/>
    <p:sldLayoutId id="2147484116" r:id="rId14"/>
    <p:sldLayoutId id="2147484117" r:id="rId15"/>
    <p:sldLayoutId id="2147484118" r:id="rId16"/>
    <p:sldLayoutId id="2147484119" r:id="rId17"/>
    <p:sldLayoutId id="2147484120" r:id="rId18"/>
    <p:sldLayoutId id="2147484121" r:id="rId19"/>
    <p:sldLayoutId id="2147484122" r:id="rId20"/>
    <p:sldLayoutId id="2147484123" r:id="rId21"/>
    <p:sldLayoutId id="2147484124" r:id="rId22"/>
    <p:sldLayoutId id="2147484125" r:id="rId23"/>
    <p:sldLayoutId id="2147484126" r:id="rId24"/>
    <p:sldLayoutId id="2147484127" r:id="rId25"/>
    <p:sldLayoutId id="2147484128" r:id="rId26"/>
    <p:sldLayoutId id="2147484129" r:id="rId27"/>
    <p:sldLayoutId id="2147484130" r:id="rId28"/>
    <p:sldLayoutId id="2147484131" r:id="rId29"/>
    <p:sldLayoutId id="2147484132" r:id="rId30"/>
    <p:sldLayoutId id="2147484133" r:id="rId31"/>
    <p:sldLayoutId id="2147484134" r:id="rId32"/>
    <p:sldLayoutId id="2147484135" r:id="rId33"/>
    <p:sldLayoutId id="2147484136" r:id="rId34"/>
    <p:sldLayoutId id="2147484137" r:id="rId35"/>
  </p:sldLayoutIdLst>
  <p:hf hdr="0" ftr="0" dt="0"/>
  <p:txStyles>
    <p:titleStyle>
      <a:lvl1pPr algn="l" rtl="0" eaLnBrk="1" fontAlgn="base" hangingPunct="1">
        <a:lnSpc>
          <a:spcPct val="90000"/>
        </a:lnSpc>
        <a:spcBef>
          <a:spcPct val="0"/>
        </a:spcBef>
        <a:spcAft>
          <a:spcPct val="0"/>
        </a:spcAft>
        <a:defRPr sz="2400" b="0">
          <a:solidFill>
            <a:schemeClr val="bg1"/>
          </a:solidFill>
          <a:latin typeface="+mj-lt"/>
          <a:ea typeface="IBM Plex Sans" charset="0"/>
          <a:cs typeface="IBM Plex Sans" charset="0"/>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8"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9"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707"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76" algn="l" rtl="0" eaLnBrk="1" fontAlgn="base" hangingPunct="1">
        <a:lnSpc>
          <a:spcPct val="90000"/>
        </a:lnSpc>
        <a:spcBef>
          <a:spcPct val="0"/>
        </a:spcBef>
        <a:spcAft>
          <a:spcPct val="0"/>
        </a:spcAft>
        <a:defRPr sz="2220">
          <a:solidFill>
            <a:srgbClr val="191919"/>
          </a:solidFill>
          <a:latin typeface="HelvNeue Light for IBM" pitchFamily="34" charset="0"/>
        </a:defRPr>
      </a:lvl9pPr>
    </p:titleStyle>
    <p:bodyStyle>
      <a:lvl1pPr marL="0" indent="0" algn="l" rtl="0" eaLnBrk="1" fontAlgn="base" hangingPunct="1">
        <a:lnSpc>
          <a:spcPct val="100000"/>
        </a:lnSpc>
        <a:spcBef>
          <a:spcPts val="1100"/>
        </a:spcBef>
        <a:spcAft>
          <a:spcPct val="0"/>
        </a:spcAft>
        <a:buClr>
          <a:srgbClr val="6D6E70"/>
        </a:buClr>
        <a:buSzPct val="90000"/>
        <a:buFont typeface="Wingdings" pitchFamily="2" charset="2"/>
        <a:buNone/>
        <a:defRPr sz="1400">
          <a:solidFill>
            <a:schemeClr val="bg1"/>
          </a:solidFill>
          <a:latin typeface="+mn-lt"/>
          <a:ea typeface="IBM Plex Sans" charset="0"/>
          <a:cs typeface="IBM Plex Sans" charset="0"/>
        </a:defRPr>
      </a:lvl1pPr>
      <a:lvl2pPr marL="171452" indent="-173736" algn="l" rtl="0" eaLnBrk="1" fontAlgn="base" hangingPunct="1">
        <a:lnSpc>
          <a:spcPct val="100000"/>
        </a:lnSpc>
        <a:spcBef>
          <a:spcPts val="0"/>
        </a:spcBef>
        <a:spcAft>
          <a:spcPct val="0"/>
        </a:spcAft>
        <a:buClr>
          <a:schemeClr val="bg1"/>
        </a:buClr>
        <a:buSzPct val="100000"/>
        <a:buFont typeface="Arial" panose="020B0604020202020204" pitchFamily="34" charset="0"/>
        <a:buChar char="•"/>
        <a:tabLst/>
        <a:defRPr sz="1400">
          <a:solidFill>
            <a:schemeClr val="bg1"/>
          </a:solidFill>
          <a:latin typeface="+mn-lt"/>
          <a:ea typeface="IBM Plex Sans" charset="0"/>
          <a:cs typeface="IBM Plex Sans" charset="0"/>
        </a:defRPr>
      </a:lvl2pPr>
      <a:lvl3pPr marL="342905" indent="-173736" algn="l" rtl="0" eaLnBrk="1" fontAlgn="base" hangingPunct="1">
        <a:lnSpc>
          <a:spcPct val="100000"/>
        </a:lnSpc>
        <a:spcBef>
          <a:spcPts val="0"/>
        </a:spcBef>
        <a:spcAft>
          <a:spcPct val="0"/>
        </a:spcAft>
        <a:buClr>
          <a:schemeClr val="bg1"/>
        </a:buClr>
        <a:buSzPct val="100000"/>
        <a:buFont typeface="Arial" panose="020B0604020202020204" pitchFamily="34" charset="0"/>
        <a:buChar char="•"/>
        <a:tabLst/>
        <a:defRPr sz="1400">
          <a:solidFill>
            <a:schemeClr val="bg1"/>
          </a:solidFill>
          <a:latin typeface="+mn-lt"/>
          <a:ea typeface="IBM Plex Sans" charset="0"/>
          <a:cs typeface="IBM Plex Sans" charset="0"/>
        </a:defRPr>
      </a:lvl3pPr>
      <a:lvl4pPr marL="628658" indent="-173736" algn="l" rtl="0" eaLnBrk="1" fontAlgn="base" hangingPunct="1">
        <a:lnSpc>
          <a:spcPct val="100000"/>
        </a:lnSpc>
        <a:spcBef>
          <a:spcPts val="0"/>
        </a:spcBef>
        <a:spcAft>
          <a:spcPct val="0"/>
        </a:spcAft>
        <a:buClr>
          <a:schemeClr val="bg1"/>
        </a:buClr>
        <a:buSzPct val="100000"/>
        <a:buFont typeface="Arial" panose="020B0604020202020204" pitchFamily="34" charset="0"/>
        <a:buChar char="•"/>
        <a:tabLst/>
        <a:defRPr sz="1400" baseline="0">
          <a:solidFill>
            <a:schemeClr val="bg1"/>
          </a:solidFill>
          <a:latin typeface="+mn-lt"/>
          <a:ea typeface="IBM Plex Sans" charset="0"/>
          <a:cs typeface="IBM Plex Sans" charset="0"/>
        </a:defRPr>
      </a:lvl4pPr>
      <a:lvl5pPr marL="803285" indent="-173736" algn="l" rtl="0" eaLnBrk="1" fontAlgn="base" hangingPunct="1">
        <a:lnSpc>
          <a:spcPct val="100000"/>
        </a:lnSpc>
        <a:spcBef>
          <a:spcPts val="0"/>
        </a:spcBef>
        <a:spcAft>
          <a:spcPct val="0"/>
        </a:spcAft>
        <a:buClr>
          <a:schemeClr val="bg1"/>
        </a:buClr>
        <a:buFont typeface="Arial" panose="020B0604020202020204" pitchFamily="34" charset="0"/>
        <a:buChar char="•"/>
        <a:tabLst/>
        <a:defRPr sz="1400">
          <a:solidFill>
            <a:schemeClr val="bg1"/>
          </a:solidFill>
          <a:latin typeface="+mn-lt"/>
          <a:ea typeface="IBM Plex Sans" charset="0"/>
          <a:cs typeface="IBM Plex Sans"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Arial"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Arial"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Arial"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Arial" charset="0"/>
        </a:defRPr>
      </a:lvl9pPr>
    </p:bodyStyle>
    <p:otherStyle>
      <a:defPPr>
        <a:defRPr lang="en-US"/>
      </a:defPPr>
      <a:lvl1pPr marL="0" algn="l" defTabSz="725139" rtl="0" eaLnBrk="1" latinLnBrk="0" hangingPunct="1">
        <a:defRPr sz="1428" kern="1200">
          <a:solidFill>
            <a:schemeClr val="tx1"/>
          </a:solidFill>
          <a:latin typeface="+mn-lt"/>
          <a:ea typeface="+mn-ea"/>
          <a:cs typeface="+mn-cs"/>
        </a:defRPr>
      </a:lvl1pPr>
      <a:lvl2pPr marL="362568" algn="l" defTabSz="725139" rtl="0" eaLnBrk="1" latinLnBrk="0" hangingPunct="1">
        <a:defRPr sz="1428" kern="1200">
          <a:solidFill>
            <a:schemeClr val="tx1"/>
          </a:solidFill>
          <a:latin typeface="+mn-lt"/>
          <a:ea typeface="+mn-ea"/>
          <a:cs typeface="+mn-cs"/>
        </a:defRPr>
      </a:lvl2pPr>
      <a:lvl3pPr marL="725139" algn="l" defTabSz="725139" rtl="0" eaLnBrk="1" latinLnBrk="0" hangingPunct="1">
        <a:defRPr sz="1428" kern="1200">
          <a:solidFill>
            <a:schemeClr val="tx1"/>
          </a:solidFill>
          <a:latin typeface="+mn-lt"/>
          <a:ea typeface="+mn-ea"/>
          <a:cs typeface="+mn-cs"/>
        </a:defRPr>
      </a:lvl3pPr>
      <a:lvl4pPr marL="1087707" algn="l" defTabSz="725139" rtl="0" eaLnBrk="1" latinLnBrk="0" hangingPunct="1">
        <a:defRPr sz="1428" kern="1200">
          <a:solidFill>
            <a:schemeClr val="tx1"/>
          </a:solidFill>
          <a:latin typeface="+mn-lt"/>
          <a:ea typeface="+mn-ea"/>
          <a:cs typeface="+mn-cs"/>
        </a:defRPr>
      </a:lvl4pPr>
      <a:lvl5pPr marL="1450276" algn="l" defTabSz="725139" rtl="0" eaLnBrk="1" latinLnBrk="0" hangingPunct="1">
        <a:defRPr sz="1428" kern="1200">
          <a:solidFill>
            <a:schemeClr val="tx1"/>
          </a:solidFill>
          <a:latin typeface="+mn-lt"/>
          <a:ea typeface="+mn-ea"/>
          <a:cs typeface="+mn-cs"/>
        </a:defRPr>
      </a:lvl5pPr>
      <a:lvl6pPr marL="1812846" algn="l" defTabSz="725139" rtl="0" eaLnBrk="1" latinLnBrk="0" hangingPunct="1">
        <a:defRPr sz="1428" kern="1200">
          <a:solidFill>
            <a:schemeClr val="tx1"/>
          </a:solidFill>
          <a:latin typeface="+mn-lt"/>
          <a:ea typeface="+mn-ea"/>
          <a:cs typeface="+mn-cs"/>
        </a:defRPr>
      </a:lvl6pPr>
      <a:lvl7pPr marL="2175414" algn="l" defTabSz="725139" rtl="0" eaLnBrk="1" latinLnBrk="0" hangingPunct="1">
        <a:defRPr sz="1428" kern="1200">
          <a:solidFill>
            <a:schemeClr val="tx1"/>
          </a:solidFill>
          <a:latin typeface="+mn-lt"/>
          <a:ea typeface="+mn-ea"/>
          <a:cs typeface="+mn-cs"/>
        </a:defRPr>
      </a:lvl7pPr>
      <a:lvl8pPr marL="2537983" algn="l" defTabSz="725139" rtl="0" eaLnBrk="1" latinLnBrk="0" hangingPunct="1">
        <a:defRPr sz="1428" kern="1200">
          <a:solidFill>
            <a:schemeClr val="tx1"/>
          </a:solidFill>
          <a:latin typeface="+mn-lt"/>
          <a:ea typeface="+mn-ea"/>
          <a:cs typeface="+mn-cs"/>
        </a:defRPr>
      </a:lvl8pPr>
      <a:lvl9pPr marL="2900552" algn="l" defTabSz="725139" rtl="0" eaLnBrk="1" latinLnBrk="0" hangingPunct="1">
        <a:defRPr sz="142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50">
          <p15:clr>
            <a:srgbClr val="F26B43"/>
          </p15:clr>
        </p15:guide>
        <p15:guide id="2" pos="144">
          <p15:clr>
            <a:srgbClr val="F26B43"/>
          </p15:clr>
        </p15:guide>
        <p15:guide id="3" pos="5616">
          <p15:clr>
            <a:srgbClr val="F26B43"/>
          </p15:clr>
        </p15:guide>
        <p15:guide id="4" orient="horz" pos="2832">
          <p15:clr>
            <a:srgbClr val="F26B43"/>
          </p15:clr>
        </p15:guide>
        <p15:guide id="5" orient="horz" pos="3088">
          <p15:clr>
            <a:srgbClr val="F26B43"/>
          </p15:clr>
        </p15:guide>
        <p15:guide id="6" pos="2880">
          <p15:clr>
            <a:srgbClr val="F26B43"/>
          </p15:clr>
        </p15:guide>
        <p15:guide id="7" pos="2736">
          <p15:clr>
            <a:srgbClr val="F26B43"/>
          </p15:clr>
        </p15:guide>
        <p15:guide id="8" pos="1440">
          <p15:clr>
            <a:srgbClr val="F26B43"/>
          </p15:clr>
        </p15:guide>
        <p15:guide id="9" pos="3024">
          <p15:clr>
            <a:srgbClr val="F26B43"/>
          </p15:clr>
        </p15:guide>
        <p15:guide id="10" pos="1296">
          <p15:clr>
            <a:srgbClr val="F26B43"/>
          </p15:clr>
        </p15:guide>
        <p15:guide id="11" pos="1584">
          <p15:clr>
            <a:srgbClr val="F26B43"/>
          </p15:clr>
        </p15:guide>
        <p15:guide id="12" pos="4320">
          <p15:clr>
            <a:srgbClr val="F26B43"/>
          </p15:clr>
        </p15:guide>
        <p15:guide id="13" pos="4176">
          <p15:clr>
            <a:srgbClr val="F26B43"/>
          </p15:clr>
        </p15:guide>
        <p15:guide id="14" pos="4464">
          <p15:clr>
            <a:srgbClr val="F26B43"/>
          </p15:clr>
        </p15:guide>
        <p15:guide id="15" orient="horz" pos="412">
          <p15:clr>
            <a:srgbClr val="F26B43"/>
          </p15:clr>
        </p15:guide>
        <p15:guide id="17" orient="horz" pos="812">
          <p15:clr>
            <a:srgbClr val="F26B43"/>
          </p15:clr>
        </p15:guide>
        <p15:guide id="18" orient="horz" pos="1620">
          <p15:clr>
            <a:srgbClr val="F26B43"/>
          </p15:clr>
        </p15:guide>
        <p15:guide id="19" orient="horz" pos="1216">
          <p15:clr>
            <a:srgbClr val="F26B43"/>
          </p15:clr>
        </p15:guide>
        <p15:guide id="20" orient="horz" pos="2022">
          <p15:clr>
            <a:srgbClr val="F26B43"/>
          </p15:clr>
        </p15:guide>
        <p15:guide id="21" orient="horz" pos="242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hyperlink" Target="http://ibm.biz/hpvsSeats" TargetMode="External"/><Relationship Id="rId1" Type="http://schemas.openxmlformats.org/officeDocument/2006/relationships/slideLayout" Target="../slideLayouts/slideLayout3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3.xml"/></Relationships>
</file>

<file path=ppt/slides/_rels/slide12.xml.rels><?xml version="1.0" encoding="UTF-8" standalone="yes"?>
<Relationships xmlns="http://schemas.openxmlformats.org/package/2006/relationships"><Relationship Id="rId2" Type="http://schemas.openxmlformats.org/officeDocument/2006/relationships/hyperlink" Target="https://ibm-wsc.github.io/hyper-protect-virtual-servers-workshop" TargetMode="External"/><Relationship Id="rId1" Type="http://schemas.openxmlformats.org/officeDocument/2006/relationships/slideLayout" Target="../slideLayouts/slideLayout3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4.xml.rels><?xml version="1.0" encoding="UTF-8" standalone="yes"?>
<Relationships xmlns="http://schemas.openxmlformats.org/package/2006/relationships"><Relationship Id="rId2" Type="http://schemas.openxmlformats.org/officeDocument/2006/relationships/hyperlink" Target="mailto:silliman@us.ibm.com" TargetMode="External"/><Relationship Id="rId1" Type="http://schemas.openxmlformats.org/officeDocument/2006/relationships/slideLayout" Target="../slideLayouts/slideLayout33.xml"/></Relationships>
</file>

<file path=ppt/slides/_rels/slide15.xml.rels><?xml version="1.0" encoding="UTF-8" standalone="yes"?>
<Relationships xmlns="http://schemas.openxmlformats.org/package/2006/relationships"><Relationship Id="rId2" Type="http://schemas.openxmlformats.org/officeDocument/2006/relationships/hyperlink" Target="https://www.surveygizmo.com/s3/5541805/Workshop-Manager-Survey?ws=https://ibm.biz/Bdq3TL" TargetMode="External"/><Relationship Id="rId1" Type="http://schemas.openxmlformats.org/officeDocument/2006/relationships/slideLayout" Target="../slideLayouts/slideLayout3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2.xml"/></Relationships>
</file>

<file path=ppt/slides/_rels/slide2.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jpg"/><Relationship Id="rId7" Type="http://schemas.openxmlformats.org/officeDocument/2006/relationships/image" Target="../media/image17.svg"/><Relationship Id="rId2" Type="http://schemas.openxmlformats.org/officeDocument/2006/relationships/notesSlide" Target="../notesSlides/notesSlide2.xml"/><Relationship Id="rId1" Type="http://schemas.openxmlformats.org/officeDocument/2006/relationships/slideLayout" Target="../slideLayouts/slideLayout17.xml"/><Relationship Id="rId6" Type="http://schemas.openxmlformats.org/officeDocument/2006/relationships/image" Target="../media/image16.png"/><Relationship Id="rId11" Type="http://schemas.openxmlformats.org/officeDocument/2006/relationships/image" Target="../media/image21.svg"/><Relationship Id="rId5" Type="http://schemas.openxmlformats.org/officeDocument/2006/relationships/image" Target="../media/image15.sv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svg"/></Relationships>
</file>

<file path=ppt/slides/_rels/slide3.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22.jpg"/><Relationship Id="rId1" Type="http://schemas.openxmlformats.org/officeDocument/2006/relationships/slideLayout" Target="../slideLayouts/slideLayout17.xml"/><Relationship Id="rId6" Type="http://schemas.openxmlformats.org/officeDocument/2006/relationships/image" Target="../media/image26.svg"/><Relationship Id="rId5" Type="http://schemas.openxmlformats.org/officeDocument/2006/relationships/image" Target="../media/image25.png"/><Relationship Id="rId10" Type="http://schemas.openxmlformats.org/officeDocument/2006/relationships/image" Target="../media/image30.svg"/><Relationship Id="rId4" Type="http://schemas.openxmlformats.org/officeDocument/2006/relationships/image" Target="../media/image24.png"/><Relationship Id="rId9" Type="http://schemas.openxmlformats.org/officeDocument/2006/relationships/image" Target="../media/image2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ibm-developer/ibm-cloud-hyperprotectcrypto" TargetMode="External"/><Relationship Id="rId2" Type="http://schemas.openxmlformats.org/officeDocument/2006/relationships/hyperlink" Target="https://www.ibm.com/downloads/cas/WXRDPRAN" TargetMode="External"/><Relationship Id="rId1" Type="http://schemas.openxmlformats.org/officeDocument/2006/relationships/slideLayout" Target="../slideLayouts/slideLayout17.xml"/><Relationship Id="rId5" Type="http://schemas.openxmlformats.org/officeDocument/2006/relationships/hyperlink" Target="https://cloud.ibm.com/docs/hs-crypto?topic=hs-crypto-grep11-api-ref" TargetMode="External"/><Relationship Id="rId4" Type="http://schemas.openxmlformats.org/officeDocument/2006/relationships/hyperlink" Target="https://github.com/silliman/ibm-cloud-hyperprotectcrypto"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www-01.ibm.com/servers/resourcelink/svc00100.nsf/pages/zOSV2R4sc147511?OpenDocument" TargetMode="External"/><Relationship Id="rId2" Type="http://schemas.openxmlformats.org/officeDocument/2006/relationships/hyperlink" Target="https://www.ibm.com/support/pages/ibm-z-secure-service-container-users-guide" TargetMode="External"/><Relationship Id="rId1" Type="http://schemas.openxmlformats.org/officeDocument/2006/relationships/slideLayout" Target="../slideLayouts/slideLayout17.xml"/><Relationship Id="rId5" Type="http://schemas.openxmlformats.org/officeDocument/2006/relationships/hyperlink" Target="https://www.ibm.com/support/knowledgecenter/SSHPMH_1.2.x/topics/create_grp11.html" TargetMode="External"/><Relationship Id="rId4" Type="http://schemas.openxmlformats.org/officeDocument/2006/relationships/hyperlink" Target="https://www.youtube.com/watch?v=CD4KNT6E0_E&amp;list=PLezLS0Tuqb-7zuJN9KldA728tGh08bREo"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5328554" cy="4294632"/>
          </a:xfrm>
        </p:spPr>
        <p:txBody>
          <a:bodyPr/>
          <a:lstStyle/>
          <a:p>
            <a:r>
              <a:rPr lang="en-US" b="1" dirty="0">
                <a:latin typeface="Arial" panose="020B0604020202020204" pitchFamily="34" charset="0"/>
                <a:cs typeface="Arial" panose="020B0604020202020204" pitchFamily="34" charset="0"/>
              </a:rPr>
              <a:t>Hyper Protect Virtual Servers Wildfire Workshop</a:t>
            </a:r>
            <a:br>
              <a:rPr lang="en-US" b="1" dirty="0">
                <a:latin typeface="Arial" panose="020B0604020202020204" pitchFamily="34" charset="0"/>
                <a:cs typeface="Arial" panose="020B0604020202020204" pitchFamily="34" charset="0"/>
              </a:rPr>
            </a:br>
            <a:br>
              <a:rPr lang="en-US" b="1" dirty="0">
                <a:latin typeface="Arial" panose="020B0604020202020204" pitchFamily="34" charset="0"/>
                <a:cs typeface="Arial" panose="020B0604020202020204" pitchFamily="34" charset="0"/>
              </a:rPr>
            </a:br>
            <a:br>
              <a:rPr lang="en-US" b="1" dirty="0">
                <a:latin typeface="Arial" panose="020B0604020202020204" pitchFamily="34" charset="0"/>
                <a:cs typeface="Arial" panose="020B0604020202020204" pitchFamily="34" charset="0"/>
              </a:rPr>
            </a:br>
            <a:r>
              <a:rPr lang="en-US" b="1" dirty="0">
                <a:latin typeface="Arial" panose="020B0604020202020204" pitchFamily="34" charset="0"/>
                <a:cs typeface="Arial" panose="020B0604020202020204" pitchFamily="34" charset="0"/>
              </a:rPr>
              <a:t>IBM Hyper Protect Virtual Servers</a:t>
            </a:r>
            <a:br>
              <a:rPr lang="en-US" b="1" dirty="0">
                <a:latin typeface="Arial" panose="020B0604020202020204" pitchFamily="34" charset="0"/>
                <a:cs typeface="Arial" panose="020B0604020202020204" pitchFamily="34" charset="0"/>
              </a:rPr>
            </a:br>
            <a:r>
              <a:rPr lang="en-US" b="1" dirty="0">
                <a:latin typeface="Arial" panose="020B0604020202020204" pitchFamily="34" charset="0"/>
                <a:cs typeface="Arial" panose="020B0604020202020204" pitchFamily="34" charset="0"/>
              </a:rPr>
              <a:t>GREP11 Introduction</a:t>
            </a:r>
            <a:br>
              <a:rPr lang="en-US" b="1" dirty="0">
                <a:latin typeface="Arial" panose="020B0604020202020204" pitchFamily="34" charset="0"/>
                <a:cs typeface="Arial" panose="020B0604020202020204" pitchFamily="34" charset="0"/>
              </a:rPr>
            </a:br>
            <a:br>
              <a:rPr lang="en-US" b="1" dirty="0">
                <a:latin typeface="Arial" panose="020B0604020202020204" pitchFamily="34" charset="0"/>
                <a:cs typeface="Arial" panose="020B0604020202020204" pitchFamily="34" charset="0"/>
              </a:rPr>
            </a:br>
            <a:r>
              <a:rPr lang="en-US" sz="1800" dirty="0">
                <a:latin typeface="Arial" panose="020B0604020202020204" pitchFamily="34" charset="0"/>
                <a:cs typeface="Arial" panose="020B0604020202020204" pitchFamily="34" charset="0"/>
              </a:rPr>
              <a:t>Barry Silliman</a:t>
            </a:r>
            <a:br>
              <a:rPr lang="en-US" sz="1800" dirty="0">
                <a:latin typeface="Arial" panose="020B0604020202020204" pitchFamily="34" charset="0"/>
                <a:cs typeface="Arial" panose="020B0604020202020204" pitchFamily="34" charset="0"/>
              </a:rPr>
            </a:br>
            <a:r>
              <a:rPr lang="en-US" sz="1800" dirty="0">
                <a:latin typeface="Arial" panose="020B0604020202020204" pitchFamily="34" charset="0"/>
                <a:cs typeface="Arial" panose="020B0604020202020204" pitchFamily="34" charset="0"/>
              </a:rPr>
              <a:t>IBM Washington Systems Center</a:t>
            </a:r>
            <a:br>
              <a:rPr lang="en-US" sz="1800" dirty="0">
                <a:latin typeface="Arial" panose="020B0604020202020204" pitchFamily="34" charset="0"/>
                <a:cs typeface="Arial" panose="020B0604020202020204" pitchFamily="34" charset="0"/>
              </a:rPr>
            </a:br>
            <a:r>
              <a:rPr lang="en-US" sz="1800" dirty="0" err="1">
                <a:latin typeface="IBM Plex Mono" panose="020B0509050203000203" pitchFamily="49" charset="77"/>
                <a:cs typeface="Arial" panose="020B0604020202020204" pitchFamily="34" charset="0"/>
              </a:rPr>
              <a:t>silliman@us.ibm.com</a:t>
            </a:r>
            <a:br>
              <a:rPr lang="en-US" dirty="0">
                <a:latin typeface="Arial" panose="020B0604020202020204" pitchFamily="34" charset="0"/>
                <a:cs typeface="Arial" panose="020B0604020202020204" pitchFamily="34" charset="0"/>
              </a:rPr>
            </a:br>
            <a:br>
              <a:rPr lang="en-US" dirty="0">
                <a:latin typeface="Arial" panose="020B0604020202020204" pitchFamily="34" charset="0"/>
                <a:cs typeface="Arial" panose="020B0604020202020204" pitchFamily="34" charset="0"/>
              </a:rPr>
            </a:br>
            <a:br>
              <a:rPr lang="en-US" dirty="0">
                <a:latin typeface="Arial" panose="020B0604020202020204" pitchFamily="34" charset="0"/>
                <a:cs typeface="Arial" panose="020B0604020202020204" pitchFamily="34" charset="0"/>
              </a:rPr>
            </a:br>
            <a:br>
              <a:rPr lang="en-US" dirty="0">
                <a:latin typeface="Arial" panose="020B0604020202020204" pitchFamily="34" charset="0"/>
                <a:cs typeface="Arial" panose="020B0604020202020204" pitchFamily="34" charset="0"/>
              </a:rPr>
            </a:br>
            <a:br>
              <a:rPr lang="en-US" dirty="0"/>
            </a:br>
            <a:br>
              <a:rPr lang="en-US" dirty="0"/>
            </a:br>
            <a:br>
              <a:rPr lang="en-US" dirty="0"/>
            </a:br>
            <a:br>
              <a:rPr lang="en-US" dirty="0"/>
            </a:br>
            <a:br>
              <a:rPr lang="en-US" dirty="0"/>
            </a:br>
            <a:br>
              <a:rPr lang="en-US" dirty="0"/>
            </a:br>
            <a:br>
              <a:rPr lang="en-US" dirty="0"/>
            </a:br>
            <a:endParaRPr lang="en-US" dirty="0"/>
          </a:p>
        </p:txBody>
      </p:sp>
      <p:sp>
        <p:nvSpPr>
          <p:cNvPr id="4" name="Footer Placeholder 3">
            <a:extLst>
              <a:ext uri="{FF2B5EF4-FFF2-40B4-BE49-F238E27FC236}">
                <a16:creationId xmlns:a16="http://schemas.microsoft.com/office/drawing/2014/main" id="{05C7EDA1-714D-40AA-B5A5-4CE68B6F2471}"/>
              </a:ext>
            </a:extLst>
          </p:cNvPr>
          <p:cNvSpPr txBox="1">
            <a:spLocks/>
          </p:cNvSpPr>
          <p:nvPr/>
        </p:nvSpPr>
        <p:spPr>
          <a:xfrm>
            <a:off x="228600" y="4826480"/>
            <a:ext cx="6400800" cy="137160"/>
          </a:xfrm>
          <a:prstGeom prst="rect">
            <a:avLst/>
          </a:prstGeom>
        </p:spPr>
        <p:txBody>
          <a:bodyPr/>
          <a:lstStyle>
            <a:defPPr>
              <a:defRPr lang="en-US"/>
            </a:defPPr>
            <a:lvl1pPr marL="0" algn="l" defTabSz="685983" rtl="0" eaLnBrk="1" latinLnBrk="0" hangingPunct="1">
              <a:defRPr sz="600" kern="1200">
                <a:solidFill>
                  <a:schemeClr val="bg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r>
              <a:rPr lang="en-US"/>
              <a:t>IBM Z &amp; IBM LinuxONE / IBM Hyper Protect Virtual Servers / © 2020 IBM Corporation</a:t>
            </a:r>
            <a:endParaRPr lang="en-US" dirty="0"/>
          </a:p>
        </p:txBody>
      </p:sp>
    </p:spTree>
    <p:extLst>
      <p:ext uri="{BB962C8B-B14F-4D97-AF65-F5344CB8AC3E}">
        <p14:creationId xmlns:p14="http://schemas.microsoft.com/office/powerpoint/2010/main" val="18991920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BBA425-1DDD-4B05-A17A-2614B0EB95DF}"/>
              </a:ext>
            </a:extLst>
          </p:cNvPr>
          <p:cNvSpPr>
            <a:spLocks noGrp="1"/>
          </p:cNvSpPr>
          <p:nvPr>
            <p:ph type="title"/>
          </p:nvPr>
        </p:nvSpPr>
        <p:spPr>
          <a:xfrm>
            <a:off x="210311" y="201168"/>
            <a:ext cx="5690867" cy="804672"/>
          </a:xfrm>
        </p:spPr>
        <p:txBody>
          <a:bodyPr/>
          <a:lstStyle/>
          <a:p>
            <a:r>
              <a:rPr lang="en-US" dirty="0"/>
              <a:t>Lab tips – Getting started with </a:t>
            </a:r>
            <a:r>
              <a:rPr lang="en-US" dirty="0" err="1"/>
              <a:t>SkyTap</a:t>
            </a:r>
            <a:endParaRPr lang="en-US" dirty="0"/>
          </a:p>
        </p:txBody>
      </p:sp>
      <p:sp>
        <p:nvSpPr>
          <p:cNvPr id="3" name="Text Placeholder 2">
            <a:extLst>
              <a:ext uri="{FF2B5EF4-FFF2-40B4-BE49-F238E27FC236}">
                <a16:creationId xmlns:a16="http://schemas.microsoft.com/office/drawing/2014/main" id="{44B63239-9758-4CA8-B9CC-376CEF3401D0}"/>
              </a:ext>
            </a:extLst>
          </p:cNvPr>
          <p:cNvSpPr>
            <a:spLocks noGrp="1"/>
          </p:cNvSpPr>
          <p:nvPr>
            <p:ph type="body" sz="quarter" idx="13"/>
          </p:nvPr>
        </p:nvSpPr>
        <p:spPr/>
        <p:txBody>
          <a:bodyPr/>
          <a:lstStyle/>
          <a:p>
            <a:endParaRPr lang="en-US" sz="1200" dirty="0"/>
          </a:p>
          <a:p>
            <a:endParaRPr lang="en-US" sz="1200" dirty="0"/>
          </a:p>
        </p:txBody>
      </p:sp>
      <p:sp>
        <p:nvSpPr>
          <p:cNvPr id="6" name="Footer Placeholder 5">
            <a:extLst>
              <a:ext uri="{FF2B5EF4-FFF2-40B4-BE49-F238E27FC236}">
                <a16:creationId xmlns:a16="http://schemas.microsoft.com/office/drawing/2014/main" id="{F5C9E027-17B3-4C76-A121-828B0BDFF3F4}"/>
              </a:ext>
            </a:extLst>
          </p:cNvPr>
          <p:cNvSpPr>
            <a:spLocks noGrp="1"/>
          </p:cNvSpPr>
          <p:nvPr>
            <p:ph type="ftr" sz="quarter" idx="3"/>
          </p:nvPr>
        </p:nvSpPr>
        <p:spPr>
          <a:xfrm>
            <a:off x="228600" y="4826480"/>
            <a:ext cx="6400800" cy="137160"/>
          </a:xfrm>
          <a:prstGeom prst="rect">
            <a:avLst/>
          </a:prstGeom>
        </p:spPr>
        <p:txBody>
          <a:bodyPr/>
          <a:lstStyle>
            <a:defPPr>
              <a:defRPr lang="en-US"/>
            </a:defPPr>
            <a:lvl1pPr marL="0" algn="l" defTabSz="685983" rtl="0" eaLnBrk="1" latinLnBrk="0" hangingPunct="1">
              <a:defRPr sz="600" kern="1200">
                <a:solidFill>
                  <a:schemeClr val="bg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r>
              <a:rPr lang="en-US"/>
              <a:t>IBM Z &amp; IBM LinuxONE / IBM Hyper Protect Virtual Servers on-premises / © 2020 IBM Corporation</a:t>
            </a:r>
            <a:endParaRPr lang="en-US" dirty="0"/>
          </a:p>
        </p:txBody>
      </p:sp>
      <p:sp>
        <p:nvSpPr>
          <p:cNvPr id="4" name="Rectangle 3">
            <a:extLst>
              <a:ext uri="{FF2B5EF4-FFF2-40B4-BE49-F238E27FC236}">
                <a16:creationId xmlns:a16="http://schemas.microsoft.com/office/drawing/2014/main" id="{4631AFD0-3B44-8642-8EE6-C7567D54D1B4}"/>
              </a:ext>
            </a:extLst>
          </p:cNvPr>
          <p:cNvSpPr/>
          <p:nvPr/>
        </p:nvSpPr>
        <p:spPr>
          <a:xfrm>
            <a:off x="591532" y="863590"/>
            <a:ext cx="6037868" cy="3000821"/>
          </a:xfrm>
          <a:prstGeom prst="rect">
            <a:avLst/>
          </a:prstGeom>
        </p:spPr>
        <p:txBody>
          <a:bodyPr wrap="square">
            <a:spAutoFit/>
          </a:bodyPr>
          <a:lstStyle/>
          <a:p>
            <a:r>
              <a:rPr lang="en-US" dirty="0">
                <a:solidFill>
                  <a:schemeClr val="bg1"/>
                </a:solidFill>
              </a:rPr>
              <a:t>Browse to this URL:   </a:t>
            </a:r>
            <a:r>
              <a:rPr lang="en-US" dirty="0">
                <a:solidFill>
                  <a:schemeClr val="bg1"/>
                </a:solidFill>
                <a:hlinkClick r:id="rId2"/>
              </a:rPr>
              <a:t>http://</a:t>
            </a:r>
            <a:r>
              <a:rPr lang="en-US" dirty="0" err="1">
                <a:solidFill>
                  <a:schemeClr val="bg1"/>
                </a:solidFill>
                <a:hlinkClick r:id="rId2"/>
              </a:rPr>
              <a:t>ibm.biz</a:t>
            </a:r>
            <a:r>
              <a:rPr lang="en-US" dirty="0">
                <a:solidFill>
                  <a:schemeClr val="bg1"/>
                </a:solidFill>
                <a:hlinkClick r:id="rId2"/>
              </a:rPr>
              <a:t>/</a:t>
            </a:r>
            <a:r>
              <a:rPr lang="en-US" dirty="0" err="1">
                <a:solidFill>
                  <a:schemeClr val="bg1"/>
                </a:solidFill>
                <a:hlinkClick r:id="rId2"/>
              </a:rPr>
              <a:t>hpvsSeats</a:t>
            </a:r>
            <a:endParaRPr lang="en-US" dirty="0">
              <a:solidFill>
                <a:schemeClr val="bg1"/>
              </a:solidFill>
            </a:endParaRPr>
          </a:p>
          <a:p>
            <a:endParaRPr lang="en-US" dirty="0">
              <a:solidFill>
                <a:schemeClr val="bg1"/>
              </a:solidFill>
            </a:endParaRPr>
          </a:p>
          <a:p>
            <a:r>
              <a:rPr lang="en-US" dirty="0">
                <a:solidFill>
                  <a:schemeClr val="bg1"/>
                </a:solidFill>
              </a:rPr>
              <a:t>Look for your name in the table, click the URL next to your name in the </a:t>
            </a:r>
            <a:r>
              <a:rPr lang="en-US" dirty="0" err="1">
                <a:solidFill>
                  <a:schemeClr val="bg1"/>
                </a:solidFill>
              </a:rPr>
              <a:t>SkyTap</a:t>
            </a:r>
            <a:r>
              <a:rPr lang="en-US" dirty="0">
                <a:solidFill>
                  <a:schemeClr val="bg1"/>
                </a:solidFill>
              </a:rPr>
              <a:t> URL table to access your assigned </a:t>
            </a:r>
            <a:r>
              <a:rPr lang="en-US" dirty="0" err="1">
                <a:solidFill>
                  <a:schemeClr val="bg1"/>
                </a:solidFill>
              </a:rPr>
              <a:t>SkyTap</a:t>
            </a:r>
            <a:r>
              <a:rPr lang="en-US" dirty="0">
                <a:solidFill>
                  <a:schemeClr val="bg1"/>
                </a:solidFill>
              </a:rPr>
              <a:t> Ubuntu image</a:t>
            </a:r>
          </a:p>
          <a:p>
            <a:endParaRPr lang="en-US" dirty="0">
              <a:solidFill>
                <a:schemeClr val="bg1"/>
              </a:solidFill>
            </a:endParaRPr>
          </a:p>
          <a:p>
            <a:r>
              <a:rPr lang="en-US" dirty="0">
                <a:solidFill>
                  <a:schemeClr val="bg1"/>
                </a:solidFill>
              </a:rPr>
              <a:t>Enter your unique </a:t>
            </a:r>
            <a:r>
              <a:rPr lang="en-US" dirty="0" err="1">
                <a:solidFill>
                  <a:schemeClr val="bg1"/>
                </a:solidFill>
              </a:rPr>
              <a:t>SkyTap</a:t>
            </a:r>
            <a:r>
              <a:rPr lang="en-US" dirty="0">
                <a:solidFill>
                  <a:schemeClr val="bg1"/>
                </a:solidFill>
              </a:rPr>
              <a:t> password </a:t>
            </a:r>
          </a:p>
          <a:p>
            <a:endParaRPr lang="en-US" dirty="0">
              <a:solidFill>
                <a:schemeClr val="bg1"/>
              </a:solidFill>
            </a:endParaRPr>
          </a:p>
          <a:p>
            <a:r>
              <a:rPr lang="en-US" dirty="0">
                <a:solidFill>
                  <a:schemeClr val="bg1"/>
                </a:solidFill>
              </a:rPr>
              <a:t>Lab instructions are in the GREP11 Lab section at the URL listed above</a:t>
            </a:r>
          </a:p>
          <a:p>
            <a:endParaRPr lang="en-US" dirty="0">
              <a:solidFill>
                <a:schemeClr val="bg1"/>
              </a:solidFill>
            </a:endParaRPr>
          </a:p>
          <a:p>
            <a:r>
              <a:rPr lang="en-US" dirty="0">
                <a:solidFill>
                  <a:schemeClr val="bg1"/>
                </a:solidFill>
              </a:rPr>
              <a:t>The Firefox browser is on your Ubuntu lab image</a:t>
            </a:r>
          </a:p>
          <a:p>
            <a:endParaRPr lang="en-US" dirty="0">
              <a:solidFill>
                <a:schemeClr val="bg1"/>
              </a:solidFill>
            </a:endParaRPr>
          </a:p>
          <a:p>
            <a:r>
              <a:rPr lang="en-US" dirty="0">
                <a:solidFill>
                  <a:schemeClr val="bg1"/>
                </a:solidFill>
              </a:rPr>
              <a:t>Browse the instructions from within your image, or from a browser on your host operating system, whichever you prefer</a:t>
            </a:r>
          </a:p>
          <a:p>
            <a:endParaRPr lang="en-US" dirty="0">
              <a:solidFill>
                <a:schemeClr val="bg1"/>
              </a:solidFill>
            </a:endParaRPr>
          </a:p>
        </p:txBody>
      </p:sp>
    </p:spTree>
    <p:extLst>
      <p:ext uri="{BB962C8B-B14F-4D97-AF65-F5344CB8AC3E}">
        <p14:creationId xmlns:p14="http://schemas.microsoft.com/office/powerpoint/2010/main" val="15143544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982C5C-C41A-A74F-9827-116CE2FD984A}"/>
              </a:ext>
            </a:extLst>
          </p:cNvPr>
          <p:cNvSpPr>
            <a:spLocks noGrp="1"/>
          </p:cNvSpPr>
          <p:nvPr>
            <p:ph type="title"/>
          </p:nvPr>
        </p:nvSpPr>
        <p:spPr/>
        <p:txBody>
          <a:bodyPr/>
          <a:lstStyle/>
          <a:p>
            <a:r>
              <a:rPr lang="en-US" dirty="0" err="1"/>
              <a:t>SkyTap</a:t>
            </a:r>
            <a:r>
              <a:rPr lang="en-US" dirty="0"/>
              <a:t> tips</a:t>
            </a:r>
          </a:p>
        </p:txBody>
      </p:sp>
      <p:sp>
        <p:nvSpPr>
          <p:cNvPr id="3" name="Content Placeholder 2">
            <a:extLst>
              <a:ext uri="{FF2B5EF4-FFF2-40B4-BE49-F238E27FC236}">
                <a16:creationId xmlns:a16="http://schemas.microsoft.com/office/drawing/2014/main" id="{035CEBE3-DB67-1E4D-8766-87C4E456B560}"/>
              </a:ext>
            </a:extLst>
          </p:cNvPr>
          <p:cNvSpPr>
            <a:spLocks noGrp="1"/>
          </p:cNvSpPr>
          <p:nvPr>
            <p:ph idx="1"/>
          </p:nvPr>
        </p:nvSpPr>
        <p:spPr>
          <a:xfrm>
            <a:off x="210312" y="1102936"/>
            <a:ext cx="7228002" cy="3185474"/>
          </a:xfrm>
        </p:spPr>
        <p:txBody>
          <a:bodyPr/>
          <a:lstStyle/>
          <a:p>
            <a:r>
              <a:rPr lang="en-US" dirty="0"/>
              <a:t>Password for the </a:t>
            </a:r>
            <a:r>
              <a:rPr lang="en-US" dirty="0" err="1"/>
              <a:t>SkyTap</a:t>
            </a:r>
            <a:r>
              <a:rPr lang="en-US" dirty="0"/>
              <a:t> Ubuntu image is </a:t>
            </a:r>
            <a:r>
              <a:rPr lang="en-US" dirty="0">
                <a:latin typeface="Courier" pitchFamily="2" charset="0"/>
              </a:rPr>
              <a:t>qe4aK3Ucau3</a:t>
            </a:r>
            <a:r>
              <a:rPr lang="en-US" dirty="0"/>
              <a:t>  (the hardest part of the lab is typing that in)</a:t>
            </a:r>
          </a:p>
          <a:p>
            <a:r>
              <a:rPr lang="en-US" dirty="0">
                <a:sym typeface="Wingdings" pitchFamily="2" charset="2"/>
              </a:rPr>
              <a:t>If necessary, click the “Fit to Window” icon in your </a:t>
            </a:r>
            <a:r>
              <a:rPr lang="en-US" dirty="0" err="1">
                <a:sym typeface="Wingdings" pitchFamily="2" charset="2"/>
              </a:rPr>
              <a:t>SkyTap</a:t>
            </a:r>
            <a:r>
              <a:rPr lang="en-US" dirty="0">
                <a:sym typeface="Wingdings" pitchFamily="2" charset="2"/>
              </a:rPr>
              <a:t> task bar near the top to enlarge the Ubuntu desktop window  (the icon looks like a terminal with a diagonal double-arrow from lower left to upper right</a:t>
            </a:r>
          </a:p>
          <a:p>
            <a:r>
              <a:rPr lang="en-US" dirty="0">
                <a:sym typeface="Wingdings" pitchFamily="2" charset="2"/>
              </a:rPr>
              <a:t>”your mileage may vary”, but Ctrl-C and Ctrl-V may not work for copy and paste within the window, but right-clicking with your mouse should let you copy and paste</a:t>
            </a:r>
          </a:p>
          <a:p>
            <a:endParaRPr lang="en-US" dirty="0"/>
          </a:p>
        </p:txBody>
      </p:sp>
      <p:sp>
        <p:nvSpPr>
          <p:cNvPr id="4" name="Slide Number Placeholder 3">
            <a:extLst>
              <a:ext uri="{FF2B5EF4-FFF2-40B4-BE49-F238E27FC236}">
                <a16:creationId xmlns:a16="http://schemas.microsoft.com/office/drawing/2014/main" id="{DFD2E541-4335-AC43-B755-9AC38FC919CD}"/>
              </a:ext>
            </a:extLst>
          </p:cNvPr>
          <p:cNvSpPr>
            <a:spLocks noGrp="1"/>
          </p:cNvSpPr>
          <p:nvPr>
            <p:ph type="sldNum" sz="quarter" idx="12"/>
          </p:nvPr>
        </p:nvSpPr>
        <p:spPr/>
        <p:txBody>
          <a:bodyPr/>
          <a:lstStyle/>
          <a:p>
            <a:fld id="{1B289FC6-6175-944F-8111-015A921CC3F1}" type="slidenum">
              <a:rPr lang="en-US" smtClean="0"/>
              <a:t>11</a:t>
            </a:fld>
            <a:endParaRPr lang="en-US"/>
          </a:p>
        </p:txBody>
      </p:sp>
    </p:spTree>
    <p:extLst>
      <p:ext uri="{BB962C8B-B14F-4D97-AF65-F5344CB8AC3E}">
        <p14:creationId xmlns:p14="http://schemas.microsoft.com/office/powerpoint/2010/main" val="3052176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EF829A-5924-D54F-A44B-D69DD8ADE862}"/>
              </a:ext>
            </a:extLst>
          </p:cNvPr>
          <p:cNvSpPr>
            <a:spLocks noGrp="1"/>
          </p:cNvSpPr>
          <p:nvPr>
            <p:ph type="title"/>
          </p:nvPr>
        </p:nvSpPr>
        <p:spPr/>
        <p:txBody>
          <a:bodyPr/>
          <a:lstStyle/>
          <a:p>
            <a:r>
              <a:rPr lang="en-US" dirty="0"/>
              <a:t>Getting started with the lab</a:t>
            </a:r>
          </a:p>
        </p:txBody>
      </p:sp>
      <p:sp>
        <p:nvSpPr>
          <p:cNvPr id="3" name="Content Placeholder 2">
            <a:extLst>
              <a:ext uri="{FF2B5EF4-FFF2-40B4-BE49-F238E27FC236}">
                <a16:creationId xmlns:a16="http://schemas.microsoft.com/office/drawing/2014/main" id="{257F2AF1-E3E2-2844-9C87-C8C806B928D9}"/>
              </a:ext>
            </a:extLst>
          </p:cNvPr>
          <p:cNvSpPr>
            <a:spLocks noGrp="1"/>
          </p:cNvSpPr>
          <p:nvPr>
            <p:ph idx="1"/>
          </p:nvPr>
        </p:nvSpPr>
        <p:spPr>
          <a:xfrm>
            <a:off x="210312" y="772997"/>
            <a:ext cx="8623169" cy="3920765"/>
          </a:xfrm>
        </p:spPr>
        <p:txBody>
          <a:bodyPr>
            <a:normAutofit/>
          </a:bodyPr>
          <a:lstStyle/>
          <a:p>
            <a:r>
              <a:rPr lang="en-US" dirty="0"/>
              <a:t>Lab instructions are in the </a:t>
            </a:r>
            <a:r>
              <a:rPr lang="en-US" i="1" dirty="0"/>
              <a:t>GREP11 Lab </a:t>
            </a:r>
            <a:r>
              <a:rPr lang="en-US" dirty="0"/>
              <a:t>section at </a:t>
            </a:r>
            <a:r>
              <a:rPr lang="en-US" dirty="0">
                <a:hlinkClick r:id="rId2"/>
              </a:rPr>
              <a:t>https://ibm-wsc.github.io/hyper-protect-virtual-servers-workshop</a:t>
            </a:r>
            <a:endParaRPr lang="en-US" dirty="0"/>
          </a:p>
          <a:p>
            <a:pPr lvl="1"/>
            <a:r>
              <a:rPr lang="en-US" dirty="0"/>
              <a:t>The Firefox browser is on your Ubuntu lab image</a:t>
            </a:r>
          </a:p>
          <a:p>
            <a:pPr lvl="1"/>
            <a:r>
              <a:rPr lang="en-US" dirty="0"/>
              <a:t>Browse the instructions from within your image, or from a browser on your host operating system, whichever you prefer</a:t>
            </a:r>
          </a:p>
          <a:p>
            <a:r>
              <a:rPr lang="en-US" dirty="0"/>
              <a:t>Follow the instructions in order, when you reach the bottom of each section, you’ll be at a navigation frame at the bottom of your browser window, and you can easily navigate to the next section</a:t>
            </a:r>
          </a:p>
          <a:p>
            <a:r>
              <a:rPr lang="en-US" dirty="0"/>
              <a:t>Start a terminal session in your </a:t>
            </a:r>
            <a:r>
              <a:rPr lang="en-US" dirty="0" err="1"/>
              <a:t>SkyTap</a:t>
            </a:r>
            <a:r>
              <a:rPr lang="en-US" dirty="0"/>
              <a:t> Ubuntu image (icon on the left that looks like a terminal) from where you will enter commands at the start of the lab (and throughout if you prefer this to using the terminal within Visual Studio Code).</a:t>
            </a:r>
          </a:p>
          <a:p>
            <a:endParaRPr lang="en-US" dirty="0"/>
          </a:p>
        </p:txBody>
      </p:sp>
      <p:sp>
        <p:nvSpPr>
          <p:cNvPr id="4" name="Slide Number Placeholder 3">
            <a:extLst>
              <a:ext uri="{FF2B5EF4-FFF2-40B4-BE49-F238E27FC236}">
                <a16:creationId xmlns:a16="http://schemas.microsoft.com/office/drawing/2014/main" id="{47C15282-0EBF-D448-8D40-235B91F326AD}"/>
              </a:ext>
            </a:extLst>
          </p:cNvPr>
          <p:cNvSpPr>
            <a:spLocks noGrp="1"/>
          </p:cNvSpPr>
          <p:nvPr>
            <p:ph type="sldNum" sz="quarter" idx="12"/>
          </p:nvPr>
        </p:nvSpPr>
        <p:spPr/>
        <p:txBody>
          <a:bodyPr/>
          <a:lstStyle/>
          <a:p>
            <a:fld id="{1B289FC6-6175-944F-8111-015A921CC3F1}" type="slidenum">
              <a:rPr lang="en-US" smtClean="0"/>
              <a:t>12</a:t>
            </a:fld>
            <a:endParaRPr lang="en-US"/>
          </a:p>
        </p:txBody>
      </p:sp>
    </p:spTree>
    <p:extLst>
      <p:ext uri="{BB962C8B-B14F-4D97-AF65-F5344CB8AC3E}">
        <p14:creationId xmlns:p14="http://schemas.microsoft.com/office/powerpoint/2010/main" val="2413354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0B13D5-924E-EA45-8754-619934C77ED1}"/>
              </a:ext>
            </a:extLst>
          </p:cNvPr>
          <p:cNvSpPr>
            <a:spLocks noGrp="1"/>
          </p:cNvSpPr>
          <p:nvPr>
            <p:ph type="title"/>
          </p:nvPr>
        </p:nvSpPr>
        <p:spPr/>
        <p:txBody>
          <a:bodyPr/>
          <a:lstStyle/>
          <a:p>
            <a:r>
              <a:rPr lang="en-US" dirty="0"/>
              <a:t>Lab navigation tips</a:t>
            </a:r>
          </a:p>
        </p:txBody>
      </p:sp>
      <p:sp>
        <p:nvSpPr>
          <p:cNvPr id="3" name="Content Placeholder 2">
            <a:extLst>
              <a:ext uri="{FF2B5EF4-FFF2-40B4-BE49-F238E27FC236}">
                <a16:creationId xmlns:a16="http://schemas.microsoft.com/office/drawing/2014/main" id="{3EADC334-E81C-E94C-BCA1-2B94F1018A0B}"/>
              </a:ext>
            </a:extLst>
          </p:cNvPr>
          <p:cNvSpPr>
            <a:spLocks noGrp="1"/>
          </p:cNvSpPr>
          <p:nvPr>
            <p:ph idx="1"/>
          </p:nvPr>
        </p:nvSpPr>
        <p:spPr>
          <a:xfrm>
            <a:off x="171776" y="943513"/>
            <a:ext cx="8170682" cy="2534978"/>
          </a:xfrm>
        </p:spPr>
        <p:txBody>
          <a:bodyPr>
            <a:normAutofit/>
          </a:bodyPr>
          <a:lstStyle/>
          <a:p>
            <a:r>
              <a:rPr lang="en-US" dirty="0"/>
              <a:t>All commands to enter are in a box and have a copy icon to the right of them.</a:t>
            </a:r>
          </a:p>
          <a:p>
            <a:r>
              <a:rPr lang="en-US" dirty="0"/>
              <a:t>Most, but not all commands, show example output. The box showing example output has a collapse/expand arrow to the right. Output that is relatively short may already be expanded for you. Some of the longer outputs are collapsed by default but you can expand it.</a:t>
            </a:r>
          </a:p>
          <a:p>
            <a:r>
              <a:rPr lang="en-US" sz="1800" dirty="0"/>
              <a:t>For one section only, “How to set up a GREP11 server”, do not enter the commands shown- this setup has already been done for you. (This is mentioned in the lab).</a:t>
            </a:r>
          </a:p>
          <a:p>
            <a:endParaRPr lang="en-US" dirty="0"/>
          </a:p>
        </p:txBody>
      </p:sp>
      <p:sp>
        <p:nvSpPr>
          <p:cNvPr id="4" name="Slide Number Placeholder 3">
            <a:extLst>
              <a:ext uri="{FF2B5EF4-FFF2-40B4-BE49-F238E27FC236}">
                <a16:creationId xmlns:a16="http://schemas.microsoft.com/office/drawing/2014/main" id="{C7BFEF14-2A27-EE4D-8476-17F94217E891}"/>
              </a:ext>
            </a:extLst>
          </p:cNvPr>
          <p:cNvSpPr>
            <a:spLocks noGrp="1"/>
          </p:cNvSpPr>
          <p:nvPr>
            <p:ph type="sldNum" sz="quarter" idx="12"/>
          </p:nvPr>
        </p:nvSpPr>
        <p:spPr/>
        <p:txBody>
          <a:bodyPr/>
          <a:lstStyle/>
          <a:p>
            <a:fld id="{1B289FC6-6175-944F-8111-015A921CC3F1}" type="slidenum">
              <a:rPr lang="en-US" smtClean="0"/>
              <a:t>13</a:t>
            </a:fld>
            <a:endParaRPr lang="en-US"/>
          </a:p>
        </p:txBody>
      </p:sp>
    </p:spTree>
    <p:extLst>
      <p:ext uri="{BB962C8B-B14F-4D97-AF65-F5344CB8AC3E}">
        <p14:creationId xmlns:p14="http://schemas.microsoft.com/office/powerpoint/2010/main" val="461950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22BE64-C71C-3840-BDD3-7FAF2ACF74D9}"/>
              </a:ext>
            </a:extLst>
          </p:cNvPr>
          <p:cNvSpPr>
            <a:spLocks noGrp="1"/>
          </p:cNvSpPr>
          <p:nvPr>
            <p:ph type="title"/>
          </p:nvPr>
        </p:nvSpPr>
        <p:spPr/>
        <p:txBody>
          <a:bodyPr/>
          <a:lstStyle/>
          <a:p>
            <a:r>
              <a:rPr lang="en-US" dirty="0"/>
              <a:t>Lab notes</a:t>
            </a:r>
          </a:p>
        </p:txBody>
      </p:sp>
      <p:sp>
        <p:nvSpPr>
          <p:cNvPr id="3" name="Content Placeholder 2">
            <a:extLst>
              <a:ext uri="{FF2B5EF4-FFF2-40B4-BE49-F238E27FC236}">
                <a16:creationId xmlns:a16="http://schemas.microsoft.com/office/drawing/2014/main" id="{48497C05-798E-B640-AB9F-DCBE437B6ED2}"/>
              </a:ext>
            </a:extLst>
          </p:cNvPr>
          <p:cNvSpPr>
            <a:spLocks noGrp="1"/>
          </p:cNvSpPr>
          <p:nvPr>
            <p:ph idx="1"/>
          </p:nvPr>
        </p:nvSpPr>
        <p:spPr>
          <a:xfrm>
            <a:off x="395927" y="848868"/>
            <a:ext cx="8217816" cy="2318538"/>
          </a:xfrm>
        </p:spPr>
        <p:txBody>
          <a:bodyPr/>
          <a:lstStyle/>
          <a:p>
            <a:r>
              <a:rPr lang="en-US" dirty="0"/>
              <a:t>Don’t be shy about offering suggestions for improvements, or even to point out typos or other errors</a:t>
            </a:r>
          </a:p>
          <a:p>
            <a:pPr lvl="1"/>
            <a:r>
              <a:rPr lang="en-US" dirty="0">
                <a:hlinkClick r:id="rId2"/>
              </a:rPr>
              <a:t>silliman@us.ibm.com</a:t>
            </a:r>
            <a:endParaRPr lang="en-US" dirty="0"/>
          </a:p>
          <a:p>
            <a:pPr lvl="1"/>
            <a:r>
              <a:rPr lang="en-US" dirty="0"/>
              <a:t>Open a GitHub issue or pull request from the lab if you’re comfortable using GitHub (click the pencil icon at the top right of each page to get started on opening an issue)</a:t>
            </a:r>
          </a:p>
        </p:txBody>
      </p:sp>
      <p:sp>
        <p:nvSpPr>
          <p:cNvPr id="4" name="Slide Number Placeholder 3">
            <a:extLst>
              <a:ext uri="{FF2B5EF4-FFF2-40B4-BE49-F238E27FC236}">
                <a16:creationId xmlns:a16="http://schemas.microsoft.com/office/drawing/2014/main" id="{AA499379-0EC6-EC40-B610-CC6072575398}"/>
              </a:ext>
            </a:extLst>
          </p:cNvPr>
          <p:cNvSpPr>
            <a:spLocks noGrp="1"/>
          </p:cNvSpPr>
          <p:nvPr>
            <p:ph type="sldNum" sz="quarter" idx="12"/>
          </p:nvPr>
        </p:nvSpPr>
        <p:spPr/>
        <p:txBody>
          <a:bodyPr/>
          <a:lstStyle/>
          <a:p>
            <a:fld id="{1B289FC6-6175-944F-8111-015A921CC3F1}" type="slidenum">
              <a:rPr lang="en-US" smtClean="0"/>
              <a:t>14</a:t>
            </a:fld>
            <a:endParaRPr lang="en-US"/>
          </a:p>
        </p:txBody>
      </p:sp>
    </p:spTree>
    <p:extLst>
      <p:ext uri="{BB962C8B-B14F-4D97-AF65-F5344CB8AC3E}">
        <p14:creationId xmlns:p14="http://schemas.microsoft.com/office/powerpoint/2010/main" val="31845815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5E9D59-AB4F-5E4B-BA38-784C26CD06D2}"/>
              </a:ext>
            </a:extLst>
          </p:cNvPr>
          <p:cNvSpPr>
            <a:spLocks noGrp="1"/>
          </p:cNvSpPr>
          <p:nvPr>
            <p:ph type="title"/>
          </p:nvPr>
        </p:nvSpPr>
        <p:spPr/>
        <p:txBody>
          <a:bodyPr/>
          <a:lstStyle/>
          <a:p>
            <a:r>
              <a:rPr lang="en-US" dirty="0" err="1"/>
              <a:t>SkyTap</a:t>
            </a:r>
            <a:r>
              <a:rPr lang="en-US" dirty="0"/>
              <a:t> survey</a:t>
            </a:r>
          </a:p>
        </p:txBody>
      </p:sp>
      <p:sp>
        <p:nvSpPr>
          <p:cNvPr id="3" name="Content Placeholder 2">
            <a:extLst>
              <a:ext uri="{FF2B5EF4-FFF2-40B4-BE49-F238E27FC236}">
                <a16:creationId xmlns:a16="http://schemas.microsoft.com/office/drawing/2014/main" id="{57145D59-CA02-5640-BCE9-C30D4C56265C}"/>
              </a:ext>
            </a:extLst>
          </p:cNvPr>
          <p:cNvSpPr>
            <a:spLocks noGrp="1"/>
          </p:cNvSpPr>
          <p:nvPr>
            <p:ph idx="1"/>
          </p:nvPr>
        </p:nvSpPr>
        <p:spPr>
          <a:xfrm>
            <a:off x="210312" y="848868"/>
            <a:ext cx="7473099" cy="4294632"/>
          </a:xfrm>
        </p:spPr>
        <p:txBody>
          <a:bodyPr/>
          <a:lstStyle/>
          <a:p>
            <a:r>
              <a:rPr lang="en-US" dirty="0"/>
              <a:t>Please take the survey from </a:t>
            </a:r>
            <a:r>
              <a:rPr lang="en-US" dirty="0" err="1"/>
              <a:t>SkyTap</a:t>
            </a:r>
            <a:r>
              <a:rPr lang="en-US" dirty="0"/>
              <a:t> to provide feedback to them about your experience using </a:t>
            </a:r>
            <a:r>
              <a:rPr lang="en-US" dirty="0" err="1"/>
              <a:t>SkyTap</a:t>
            </a:r>
            <a:r>
              <a:rPr lang="en-US" dirty="0"/>
              <a:t> (referred to in the survey as Workshop Manager).  </a:t>
            </a:r>
            <a:r>
              <a:rPr lang="en-US" i="1" dirty="0"/>
              <a:t>It is very brief.</a:t>
            </a:r>
          </a:p>
          <a:p>
            <a:r>
              <a:rPr lang="en-US" dirty="0"/>
              <a:t>The link for this </a:t>
            </a:r>
            <a:r>
              <a:rPr lang="en-US" dirty="0" err="1"/>
              <a:t>SkyTap</a:t>
            </a:r>
            <a:r>
              <a:rPr lang="en-US" dirty="0"/>
              <a:t> survey will be in our lab at the end, and is also available here: </a:t>
            </a:r>
            <a:r>
              <a:rPr lang="en-US" dirty="0">
                <a:hlinkClick r:id="rId2"/>
              </a:rPr>
              <a:t>https://www.surveygizmo.com/s3/5541805/Workshop-Manager-Survey?ws=https://ibm.biz/Bdq3TL</a:t>
            </a:r>
            <a:endParaRPr lang="en-US" dirty="0"/>
          </a:p>
        </p:txBody>
      </p:sp>
      <p:sp>
        <p:nvSpPr>
          <p:cNvPr id="4" name="Slide Number Placeholder 3">
            <a:extLst>
              <a:ext uri="{FF2B5EF4-FFF2-40B4-BE49-F238E27FC236}">
                <a16:creationId xmlns:a16="http://schemas.microsoft.com/office/drawing/2014/main" id="{73FC32AA-EADE-C94D-9BC9-7B0AC2DB2C5C}"/>
              </a:ext>
            </a:extLst>
          </p:cNvPr>
          <p:cNvSpPr>
            <a:spLocks noGrp="1"/>
          </p:cNvSpPr>
          <p:nvPr>
            <p:ph type="sldNum" sz="quarter" idx="12"/>
          </p:nvPr>
        </p:nvSpPr>
        <p:spPr/>
        <p:txBody>
          <a:bodyPr/>
          <a:lstStyle/>
          <a:p>
            <a:fld id="{1B289FC6-6175-944F-8111-015A921CC3F1}" type="slidenum">
              <a:rPr lang="en-US" smtClean="0"/>
              <a:t>15</a:t>
            </a:fld>
            <a:endParaRPr lang="en-US"/>
          </a:p>
        </p:txBody>
      </p:sp>
    </p:spTree>
    <p:extLst>
      <p:ext uri="{BB962C8B-B14F-4D97-AF65-F5344CB8AC3E}">
        <p14:creationId xmlns:p14="http://schemas.microsoft.com/office/powerpoint/2010/main" val="12264615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BBA425-1DDD-4B05-A17A-2614B0EB95DF}"/>
              </a:ext>
            </a:extLst>
          </p:cNvPr>
          <p:cNvSpPr>
            <a:spLocks noGrp="1"/>
          </p:cNvSpPr>
          <p:nvPr>
            <p:ph type="title"/>
          </p:nvPr>
        </p:nvSpPr>
        <p:spPr/>
        <p:txBody>
          <a:bodyPr/>
          <a:lstStyle/>
          <a:p>
            <a:r>
              <a:rPr lang="en-US" dirty="0"/>
              <a:t>Thank you</a:t>
            </a:r>
          </a:p>
        </p:txBody>
      </p:sp>
      <p:sp>
        <p:nvSpPr>
          <p:cNvPr id="3" name="Text Placeholder 2">
            <a:extLst>
              <a:ext uri="{FF2B5EF4-FFF2-40B4-BE49-F238E27FC236}">
                <a16:creationId xmlns:a16="http://schemas.microsoft.com/office/drawing/2014/main" id="{44B63239-9758-4CA8-B9CC-376CEF3401D0}"/>
              </a:ext>
            </a:extLst>
          </p:cNvPr>
          <p:cNvSpPr>
            <a:spLocks noGrp="1"/>
          </p:cNvSpPr>
          <p:nvPr>
            <p:ph type="body" sz="quarter" idx="13"/>
          </p:nvPr>
        </p:nvSpPr>
        <p:spPr/>
        <p:txBody>
          <a:bodyPr/>
          <a:lstStyle/>
          <a:p>
            <a:endParaRPr lang="en-US" sz="2000" dirty="0"/>
          </a:p>
          <a:p>
            <a:r>
              <a:rPr lang="en-US" sz="2000" dirty="0"/>
              <a:t>Barry Silliman</a:t>
            </a:r>
          </a:p>
          <a:p>
            <a:r>
              <a:rPr lang="en-US" sz="2000" dirty="0"/>
              <a:t>Consulting IT Specialist</a:t>
            </a:r>
          </a:p>
          <a:p>
            <a:r>
              <a:rPr lang="en-US" sz="2000" dirty="0"/>
              <a:t>IBM Washington Systems Center</a:t>
            </a:r>
          </a:p>
          <a:p>
            <a:endParaRPr lang="en-US" sz="2000" dirty="0"/>
          </a:p>
          <a:p>
            <a:r>
              <a:rPr lang="en-US" sz="2000" dirty="0" err="1"/>
              <a:t>silliman@us.ibm.com</a:t>
            </a:r>
            <a:endParaRPr lang="en-US" sz="2000" dirty="0"/>
          </a:p>
        </p:txBody>
      </p:sp>
      <p:sp>
        <p:nvSpPr>
          <p:cNvPr id="6" name="Footer Placeholder 5">
            <a:extLst>
              <a:ext uri="{FF2B5EF4-FFF2-40B4-BE49-F238E27FC236}">
                <a16:creationId xmlns:a16="http://schemas.microsoft.com/office/drawing/2014/main" id="{F5C9E027-17B3-4C76-A121-828B0BDFF3F4}"/>
              </a:ext>
            </a:extLst>
          </p:cNvPr>
          <p:cNvSpPr>
            <a:spLocks noGrp="1"/>
          </p:cNvSpPr>
          <p:nvPr>
            <p:ph type="ftr" sz="quarter" idx="3"/>
          </p:nvPr>
        </p:nvSpPr>
        <p:spPr>
          <a:xfrm>
            <a:off x="228600" y="4826480"/>
            <a:ext cx="6400800" cy="137160"/>
          </a:xfrm>
          <a:prstGeom prst="rect">
            <a:avLst/>
          </a:prstGeom>
        </p:spPr>
        <p:txBody>
          <a:bodyPr/>
          <a:lstStyle>
            <a:defPPr>
              <a:defRPr lang="en-US"/>
            </a:defPPr>
            <a:lvl1pPr marL="0" algn="l" defTabSz="685983" rtl="0" eaLnBrk="1" latinLnBrk="0" hangingPunct="1">
              <a:defRPr sz="600" kern="1200">
                <a:solidFill>
                  <a:schemeClr val="bg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r>
              <a:rPr lang="en-US"/>
              <a:t>IBM Z &amp; IBM LinuxONE / IBM Hyper Protect Virtual Servers on-premises / © 2020 IBM Corporation</a:t>
            </a:r>
            <a:endParaRPr lang="en-US" dirty="0"/>
          </a:p>
        </p:txBody>
      </p:sp>
    </p:spTree>
    <p:extLst>
      <p:ext uri="{BB962C8B-B14F-4D97-AF65-F5344CB8AC3E}">
        <p14:creationId xmlns:p14="http://schemas.microsoft.com/office/powerpoint/2010/main" val="37803196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hidden="1">
            <a:extLst>
              <a:ext uri="{FF2B5EF4-FFF2-40B4-BE49-F238E27FC236}">
                <a16:creationId xmlns:a16="http://schemas.microsoft.com/office/drawing/2014/main" id="{74D31D2A-E2F6-714A-8453-DF259CF5AD9E}"/>
              </a:ext>
            </a:extLst>
          </p:cNvPr>
          <p:cNvSpPr>
            <a:spLocks noGrp="1"/>
          </p:cNvSpPr>
          <p:nvPr>
            <p:ph type="title" idx="4294967295"/>
          </p:nvPr>
        </p:nvSpPr>
        <p:spPr>
          <a:xfrm>
            <a:off x="0" y="201613"/>
            <a:ext cx="4143375" cy="4294187"/>
          </a:xfrm>
        </p:spPr>
        <p:txBody>
          <a:bodyPr/>
          <a:lstStyle/>
          <a:p>
            <a:r>
              <a:rPr lang="en-US" dirty="0"/>
              <a:t>IBM sign-off</a:t>
            </a:r>
          </a:p>
        </p:txBody>
      </p:sp>
      <p:sp>
        <p:nvSpPr>
          <p:cNvPr id="2" name="Footer Placeholder 1">
            <a:extLst>
              <a:ext uri="{FF2B5EF4-FFF2-40B4-BE49-F238E27FC236}">
                <a16:creationId xmlns:a16="http://schemas.microsoft.com/office/drawing/2014/main" id="{CC1C948F-7211-5643-9939-43EF1F254174}"/>
              </a:ext>
            </a:extLst>
          </p:cNvPr>
          <p:cNvSpPr>
            <a:spLocks noGrp="1"/>
          </p:cNvSpPr>
          <p:nvPr>
            <p:ph type="ftr" sz="quarter" idx="10"/>
          </p:nvPr>
        </p:nvSpPr>
        <p:spPr/>
        <p:txBody>
          <a:bodyPr/>
          <a:lstStyle/>
          <a:p>
            <a:r>
              <a:rPr lang="en-US"/>
              <a:t>IBM Z &amp; IBM LinuxONE / IBM Hyper Protect Virtual Servers on-premises / © 2020 IBM Corporation</a:t>
            </a:r>
            <a:endParaRPr lang="en-US" dirty="0"/>
          </a:p>
        </p:txBody>
      </p:sp>
    </p:spTree>
    <p:extLst>
      <p:ext uri="{BB962C8B-B14F-4D97-AF65-F5344CB8AC3E}">
        <p14:creationId xmlns:p14="http://schemas.microsoft.com/office/powerpoint/2010/main" val="31613913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ircuit board&#10;&#10;Description automatically generated">
            <a:extLst>
              <a:ext uri="{FF2B5EF4-FFF2-40B4-BE49-F238E27FC236}">
                <a16:creationId xmlns:a16="http://schemas.microsoft.com/office/drawing/2014/main" id="{99DF4808-3D2E-49D7-97E0-09FE4C91AA52}"/>
              </a:ext>
            </a:extLst>
          </p:cNvPr>
          <p:cNvPicPr>
            <a:picLocks noChangeAspect="1"/>
          </p:cNvPicPr>
          <p:nvPr/>
        </p:nvPicPr>
        <p:blipFill rotWithShape="1">
          <a:blip r:embed="rId3"/>
          <a:srcRect l="41887" r="17119"/>
          <a:stretch/>
        </p:blipFill>
        <p:spPr>
          <a:xfrm>
            <a:off x="5966096" y="2522"/>
            <a:ext cx="3172046" cy="5143500"/>
          </a:xfrm>
          <a:prstGeom prst="rect">
            <a:avLst/>
          </a:prstGeom>
        </p:spPr>
      </p:pic>
      <p:sp>
        <p:nvSpPr>
          <p:cNvPr id="6" name="Rectangle 5">
            <a:extLst>
              <a:ext uri="{FF2B5EF4-FFF2-40B4-BE49-F238E27FC236}">
                <a16:creationId xmlns:a16="http://schemas.microsoft.com/office/drawing/2014/main" id="{3818A1D1-EB15-469A-A324-C6354A9FBF44}"/>
              </a:ext>
            </a:extLst>
          </p:cNvPr>
          <p:cNvSpPr/>
          <p:nvPr/>
        </p:nvSpPr>
        <p:spPr bwMode="auto">
          <a:xfrm>
            <a:off x="5008282" y="8609"/>
            <a:ext cx="4136212" cy="5143499"/>
          </a:xfrm>
          <a:prstGeom prst="rect">
            <a:avLst/>
          </a:prstGeom>
          <a:gradFill flip="none" rotWithShape="1">
            <a:gsLst>
              <a:gs pos="0">
                <a:schemeClr val="tx1">
                  <a:alpha val="0"/>
                </a:schemeClr>
              </a:gs>
              <a:gs pos="100000">
                <a:schemeClr val="tx1"/>
              </a:gs>
            </a:gsLst>
            <a:lin ang="10800000" scaled="1"/>
            <a:tileRect/>
          </a:gra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27000" tIns="27000" rIns="27000" bIns="27000" numCol="1" rtlCol="0"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l" defTabSz="514487"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a:ln>
                <a:noFill/>
              </a:ln>
              <a:solidFill>
                <a:srgbClr val="000000"/>
              </a:solidFill>
              <a:effectLst/>
              <a:uLnTx/>
              <a:uFillTx/>
              <a:latin typeface="Arial" panose="020B0604020202020204" pitchFamily="34" charset="0"/>
              <a:ea typeface="IBM Plex Sans" charset="0"/>
              <a:cs typeface="Arial" panose="020B0604020202020204" pitchFamily="34" charset="0"/>
            </a:endParaRPr>
          </a:p>
        </p:txBody>
      </p:sp>
      <p:sp>
        <p:nvSpPr>
          <p:cNvPr id="7" name="Rectangle 6">
            <a:extLst>
              <a:ext uri="{FF2B5EF4-FFF2-40B4-BE49-F238E27FC236}">
                <a16:creationId xmlns:a16="http://schemas.microsoft.com/office/drawing/2014/main" id="{633704AC-514A-4020-90F0-EF5A90D10A36}"/>
              </a:ext>
            </a:extLst>
          </p:cNvPr>
          <p:cNvSpPr/>
          <p:nvPr/>
        </p:nvSpPr>
        <p:spPr>
          <a:xfrm>
            <a:off x="107316" y="661539"/>
            <a:ext cx="5268916" cy="715581"/>
          </a:xfrm>
          <a:prstGeom prst="rect">
            <a:avLst/>
          </a:prstGeom>
        </p:spPr>
        <p:txBody>
          <a:bodyPr wrap="square">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lvl="0">
              <a:defRPr/>
            </a:pPr>
            <a:r>
              <a:rPr kumimoji="0" lang="en-US" sz="1350" b="1" i="1" u="none" strike="noStrike" kern="1200" cap="none" spc="0" normalizeH="0" baseline="0" noProof="0" dirty="0">
                <a:ln>
                  <a:noFill/>
                </a:ln>
                <a:solidFill>
                  <a:schemeClr val="accent2">
                    <a:lumMod val="40000"/>
                    <a:lumOff val="60000"/>
                  </a:schemeClr>
                </a:solidFill>
                <a:effectLst/>
                <a:uLnTx/>
                <a:uFillTx/>
                <a:latin typeface="Arial" panose="020B0604020202020204" pitchFamily="34" charset="0"/>
                <a:cs typeface="Arial" panose="020B0604020202020204" pitchFamily="34" charset="0"/>
              </a:rPr>
              <a:t>A secure virtualization platform that </a:t>
            </a:r>
            <a:r>
              <a:rPr lang="en-US" b="1" i="1" dirty="0">
                <a:solidFill>
                  <a:schemeClr val="accent2">
                    <a:lumMod val="40000"/>
                    <a:lumOff val="60000"/>
                  </a:schemeClr>
                </a:solidFill>
                <a:latin typeface="Arial" panose="020B0604020202020204" pitchFamily="34" charset="0"/>
                <a:cs typeface="Arial" panose="020B0604020202020204" pitchFamily="34" charset="0"/>
              </a:rPr>
              <a:t>pr</a:t>
            </a:r>
            <a:r>
              <a:rPr kumimoji="0" lang="en-US" sz="1350" b="1" i="1" u="none" strike="noStrike" kern="1200" cap="none" spc="0" normalizeH="0" baseline="0" noProof="0" dirty="0">
                <a:ln>
                  <a:noFill/>
                </a:ln>
                <a:solidFill>
                  <a:schemeClr val="accent2">
                    <a:lumMod val="40000"/>
                    <a:lumOff val="60000"/>
                  </a:schemeClr>
                </a:solidFill>
                <a:effectLst/>
                <a:uLnTx/>
                <a:uFillTx/>
                <a:latin typeface="Arial" panose="020B0604020202020204" pitchFamily="34" charset="0"/>
                <a:cs typeface="Arial" panose="020B0604020202020204" pitchFamily="34" charset="0"/>
              </a:rPr>
              <a:t>otects your critical </a:t>
            </a:r>
            <a:r>
              <a:rPr lang="en-US" b="1" i="1" dirty="0">
                <a:solidFill>
                  <a:schemeClr val="accent2">
                    <a:lumMod val="40000"/>
                    <a:lumOff val="60000"/>
                  </a:schemeClr>
                </a:solidFill>
                <a:latin typeface="Arial" panose="020B0604020202020204" pitchFamily="34" charset="0"/>
                <a:cs typeface="Arial" panose="020B0604020202020204" pitchFamily="34" charset="0"/>
              </a:rPr>
              <a:t>Linux</a:t>
            </a:r>
            <a:r>
              <a:rPr lang="en-US" b="1" i="1" baseline="30000" dirty="0">
                <a:solidFill>
                  <a:schemeClr val="accent2">
                    <a:lumMod val="40000"/>
                    <a:lumOff val="60000"/>
                  </a:schemeClr>
                </a:solidFill>
                <a:latin typeface="Arial" panose="020B0604020202020204" pitchFamily="34" charset="0"/>
                <a:cs typeface="Arial" panose="020B0604020202020204" pitchFamily="34" charset="0"/>
              </a:rPr>
              <a:t>®</a:t>
            </a:r>
            <a:r>
              <a:rPr lang="en-US" b="1" i="1" dirty="0">
                <a:solidFill>
                  <a:schemeClr val="accent2">
                    <a:lumMod val="40000"/>
                    <a:lumOff val="60000"/>
                  </a:schemeClr>
                </a:solidFill>
                <a:latin typeface="Arial" panose="020B0604020202020204" pitchFamily="34" charset="0"/>
                <a:cs typeface="Arial" panose="020B0604020202020204" pitchFamily="34" charset="0"/>
              </a:rPr>
              <a:t> </a:t>
            </a:r>
            <a:r>
              <a:rPr kumimoji="0" lang="en-US" sz="1350" b="1" i="1" u="none" strike="noStrike" kern="1200" cap="none" spc="0" normalizeH="0" baseline="0" noProof="0" dirty="0">
                <a:ln>
                  <a:noFill/>
                </a:ln>
                <a:solidFill>
                  <a:schemeClr val="accent2">
                    <a:lumMod val="40000"/>
                    <a:lumOff val="60000"/>
                  </a:schemeClr>
                </a:solidFill>
                <a:effectLst/>
                <a:uLnTx/>
                <a:uFillTx/>
                <a:latin typeface="Arial" panose="020B0604020202020204" pitchFamily="34" charset="0"/>
                <a:cs typeface="Arial" panose="020B0604020202020204" pitchFamily="34" charset="0"/>
              </a:rPr>
              <a:t>applications during build, deployment, and management lifecycle phases on IBM </a:t>
            </a:r>
            <a:r>
              <a:rPr lang="en-US" b="1" i="1" dirty="0">
                <a:solidFill>
                  <a:schemeClr val="accent2">
                    <a:lumMod val="40000"/>
                    <a:lumOff val="60000"/>
                  </a:schemeClr>
                </a:solidFill>
                <a:latin typeface="Arial" panose="020B0604020202020204" pitchFamily="34" charset="0"/>
                <a:cs typeface="Arial" panose="020B0604020202020204" pitchFamily="34" charset="0"/>
              </a:rPr>
              <a:t>Z</a:t>
            </a:r>
            <a:r>
              <a:rPr lang="en-US" b="1" i="1" baseline="30000" dirty="0">
                <a:solidFill>
                  <a:schemeClr val="accent2">
                    <a:lumMod val="40000"/>
                    <a:lumOff val="60000"/>
                  </a:schemeClr>
                </a:solidFill>
                <a:latin typeface="Arial" panose="020B0604020202020204" pitchFamily="34" charset="0"/>
                <a:cs typeface="Arial" panose="020B0604020202020204" pitchFamily="34" charset="0"/>
              </a:rPr>
              <a:t>®</a:t>
            </a:r>
            <a:r>
              <a:rPr lang="en-US" b="1" i="1" dirty="0">
                <a:solidFill>
                  <a:schemeClr val="accent2">
                    <a:lumMod val="40000"/>
                    <a:lumOff val="60000"/>
                  </a:schemeClr>
                </a:solidFill>
                <a:latin typeface="Arial" panose="020B0604020202020204" pitchFamily="34" charset="0"/>
                <a:cs typeface="Arial" panose="020B0604020202020204" pitchFamily="34" charset="0"/>
              </a:rPr>
              <a:t> </a:t>
            </a:r>
            <a:r>
              <a:rPr kumimoji="0" lang="en-US" sz="1350" b="1" i="1" u="none" strike="noStrike" kern="1200" cap="none" spc="0" normalizeH="0" baseline="0" noProof="0" dirty="0">
                <a:ln>
                  <a:noFill/>
                </a:ln>
                <a:solidFill>
                  <a:schemeClr val="accent2">
                    <a:lumMod val="40000"/>
                    <a:lumOff val="60000"/>
                  </a:schemeClr>
                </a:solidFill>
                <a:effectLst/>
                <a:uLnTx/>
                <a:uFillTx/>
                <a:latin typeface="Arial" panose="020B0604020202020204" pitchFamily="34" charset="0"/>
                <a:cs typeface="Arial" panose="020B0604020202020204" pitchFamily="34" charset="0"/>
              </a:rPr>
              <a:t>and LinuxONE</a:t>
            </a:r>
            <a:endParaRPr kumimoji="0" lang="en-US" sz="1350" b="0" i="0" u="none" strike="noStrike" kern="1200" cap="none" spc="0" normalizeH="0" baseline="0" noProof="0" dirty="0">
              <a:ln>
                <a:noFill/>
              </a:ln>
              <a:solidFill>
                <a:schemeClr val="accent2">
                  <a:lumMod val="40000"/>
                  <a:lumOff val="60000"/>
                </a:schemeClr>
              </a:solidFill>
              <a:effectLst/>
              <a:uLnTx/>
              <a:uFillTx/>
              <a:latin typeface="Arial" panose="020B0604020202020204" pitchFamily="34" charset="0"/>
              <a:cs typeface="Arial" panose="020B0604020202020204" pitchFamily="34" charset="0"/>
            </a:endParaRPr>
          </a:p>
        </p:txBody>
      </p:sp>
      <p:graphicFrame>
        <p:nvGraphicFramePr>
          <p:cNvPr id="8" name="Table 33">
            <a:extLst>
              <a:ext uri="{FF2B5EF4-FFF2-40B4-BE49-F238E27FC236}">
                <a16:creationId xmlns:a16="http://schemas.microsoft.com/office/drawing/2014/main" id="{472D44F4-BD1E-4BF9-858E-D586CEFAB7BA}"/>
              </a:ext>
            </a:extLst>
          </p:cNvPr>
          <p:cNvGraphicFramePr>
            <a:graphicFrameLocks noGrp="1"/>
          </p:cNvGraphicFramePr>
          <p:nvPr>
            <p:extLst>
              <p:ext uri="{D42A27DB-BD31-4B8C-83A1-F6EECF244321}">
                <p14:modId xmlns:p14="http://schemas.microsoft.com/office/powerpoint/2010/main" val="2106885980"/>
              </p:ext>
            </p:extLst>
          </p:nvPr>
        </p:nvGraphicFramePr>
        <p:xfrm>
          <a:off x="196737" y="1463833"/>
          <a:ext cx="5670663" cy="3090320"/>
        </p:xfrm>
        <a:graphic>
          <a:graphicData uri="http://schemas.openxmlformats.org/drawingml/2006/table">
            <a:tbl>
              <a:tblPr firstRow="1" bandRow="1">
                <a:tableStyleId>{5C22544A-7EE6-4342-B048-85BDC9FD1C3A}</a:tableStyleId>
              </a:tblPr>
              <a:tblGrid>
                <a:gridCol w="5670663">
                  <a:extLst>
                    <a:ext uri="{9D8B030D-6E8A-4147-A177-3AD203B41FA5}">
                      <a16:colId xmlns:a16="http://schemas.microsoft.com/office/drawing/2014/main" val="1191981035"/>
                    </a:ext>
                  </a:extLst>
                </a:gridCol>
              </a:tblGrid>
              <a:tr h="814589">
                <a:tc>
                  <a:txBody>
                    <a:bodyPr/>
                    <a:lstStyle/>
                    <a:p>
                      <a:pPr marL="914400" indent="0"/>
                      <a:r>
                        <a:rPr kumimoji="0" lang="en-US" sz="1700" b="1" i="0" u="none" strike="noStrike" kern="1200" cap="none" spc="0" normalizeH="0" baseline="0" noProof="0" dirty="0">
                          <a:ln>
                            <a:noFill/>
                          </a:ln>
                          <a:solidFill>
                            <a:schemeClr val="accent2">
                              <a:lumMod val="40000"/>
                              <a:lumOff val="60000"/>
                            </a:schemeClr>
                          </a:solidFill>
                          <a:effectLst/>
                          <a:uLnTx/>
                          <a:uFillTx/>
                          <a:latin typeface="+mn-lt"/>
                          <a:ea typeface="Helvetica Neue"/>
                          <a:cs typeface="Helvetica Neue"/>
                          <a:sym typeface="Helvetica Neue"/>
                        </a:rPr>
                        <a:t>Build</a:t>
                      </a:r>
                      <a:r>
                        <a:rPr kumimoji="0" lang="en-US" sz="1700" b="1" i="0" u="none" strike="noStrike" kern="1200" cap="none" spc="0" normalizeH="0" baseline="0" noProof="0" dirty="0">
                          <a:ln>
                            <a:noFill/>
                          </a:ln>
                          <a:solidFill>
                            <a:srgbClr val="FFC000"/>
                          </a:solidFill>
                          <a:effectLst/>
                          <a:uLnTx/>
                          <a:uFillTx/>
                          <a:latin typeface="+mn-lt"/>
                          <a:ea typeface="Helvetica Neue"/>
                          <a:cs typeface="Helvetica Neue"/>
                          <a:sym typeface="Helvetica Neue"/>
                        </a:rPr>
                        <a:t> </a:t>
                      </a:r>
                      <a:r>
                        <a:rPr kumimoji="0" lang="en-US" sz="1700" b="1" i="0" u="none" strike="noStrike" kern="1200" cap="none" spc="0" normalizeH="0" baseline="0" noProof="0" dirty="0">
                          <a:ln>
                            <a:noFill/>
                          </a:ln>
                          <a:solidFill>
                            <a:srgbClr val="FFFFFF"/>
                          </a:solidFill>
                          <a:effectLst/>
                          <a:uLnTx/>
                          <a:uFillTx/>
                          <a:latin typeface="+mn-lt"/>
                          <a:ea typeface="Helvetica Neue"/>
                          <a:cs typeface="Helvetica Neue"/>
                          <a:sym typeface="Helvetica Neue"/>
                        </a:rPr>
                        <a:t>applications with integrity </a:t>
                      </a:r>
                    </a:p>
                    <a:p>
                      <a:pPr marL="914400" marR="0" lvl="0" indent="0" algn="l" defTabSz="609585"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FFFFFF"/>
                          </a:solidFill>
                          <a:effectLst/>
                          <a:uLnTx/>
                          <a:uFillTx/>
                          <a:latin typeface="+mn-lt"/>
                          <a:ea typeface="Times New Roman" panose="02020603050405020304" pitchFamily="18" charset="0"/>
                          <a:cs typeface="Times New Roman" panose="02020603050405020304" pitchFamily="18" charset="0"/>
                        </a:rPr>
                        <a:t>Leverage the secure image build process to sign images, </a:t>
                      </a:r>
                    </a:p>
                    <a:p>
                      <a:pPr marL="914400" marR="0" lvl="0" indent="0" algn="l" defTabSz="609585"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FFFFFF"/>
                          </a:solidFill>
                          <a:effectLst/>
                          <a:uLnTx/>
                          <a:uFillTx/>
                          <a:latin typeface="+mn-lt"/>
                          <a:ea typeface="Times New Roman" panose="02020603050405020304" pitchFamily="18" charset="0"/>
                          <a:cs typeface="Times New Roman" panose="02020603050405020304" pitchFamily="18" charset="0"/>
                        </a:rPr>
                        <a:t>validate code, and integrate into your CI/CD pipeline</a:t>
                      </a:r>
                    </a:p>
                  </a:txBody>
                  <a:tcPr marL="68580" marR="68580" marT="34290" marB="34290" anchor="ctr">
                    <a:lnL w="12700" cmpd="sng">
                      <a:noFill/>
                    </a:lnL>
                    <a:lnR w="12700" cmpd="sng">
                      <a:noFill/>
                    </a:lnR>
                    <a:lnT w="12700" cmpd="sng">
                      <a:noFill/>
                    </a:lnT>
                    <a:lnB w="3175" cap="flat" cmpd="sng" algn="ctr">
                      <a:solidFill>
                        <a:schemeClr val="bg2">
                          <a:lumMod val="9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61143066"/>
                  </a:ext>
                </a:extLst>
              </a:tr>
              <a:tr h="646553">
                <a:tc>
                  <a:txBody>
                    <a:bodyPr/>
                    <a:lstStyle/>
                    <a:p>
                      <a:pPr marL="914400" indent="0"/>
                      <a:r>
                        <a:rPr kumimoji="0" lang="en-US" sz="1700" b="1" i="0" u="none" strike="noStrike" kern="1200" cap="none" spc="0" normalizeH="0" baseline="0" noProof="0" dirty="0">
                          <a:ln>
                            <a:noFill/>
                          </a:ln>
                          <a:solidFill>
                            <a:schemeClr val="accent2">
                              <a:lumMod val="40000"/>
                              <a:lumOff val="60000"/>
                            </a:schemeClr>
                          </a:solidFill>
                          <a:effectLst/>
                          <a:uLnTx/>
                          <a:uFillTx/>
                          <a:latin typeface="+mn-lt"/>
                          <a:ea typeface="Helvetica Neue"/>
                          <a:cs typeface="Helvetica Neue"/>
                          <a:sym typeface="Helvetica Neue"/>
                        </a:rPr>
                        <a:t>Deploy</a:t>
                      </a:r>
                      <a:r>
                        <a:rPr kumimoji="0" lang="en-US" sz="1700" b="1" i="0" u="none" strike="noStrike" kern="1200" cap="none" spc="0" normalizeH="0" baseline="0" noProof="0" dirty="0">
                          <a:ln>
                            <a:noFill/>
                          </a:ln>
                          <a:solidFill>
                            <a:srgbClr val="FFC000"/>
                          </a:solidFill>
                          <a:effectLst/>
                          <a:uLnTx/>
                          <a:uFillTx/>
                          <a:latin typeface="+mn-lt"/>
                          <a:ea typeface="Helvetica Neue"/>
                          <a:cs typeface="Helvetica Neue"/>
                          <a:sym typeface="Helvetica Neue"/>
                        </a:rPr>
                        <a:t> </a:t>
                      </a:r>
                      <a:r>
                        <a:rPr kumimoji="0" lang="en-US" sz="1700" b="1" i="0" u="none" strike="noStrike" kern="1200" cap="none" spc="0" normalizeH="0" baseline="0" noProof="0" dirty="0">
                          <a:ln>
                            <a:noFill/>
                          </a:ln>
                          <a:solidFill>
                            <a:srgbClr val="FFFFFF"/>
                          </a:solidFill>
                          <a:effectLst/>
                          <a:uLnTx/>
                          <a:uFillTx/>
                          <a:latin typeface="+mn-lt"/>
                          <a:ea typeface="Helvetica Neue"/>
                          <a:cs typeface="Helvetica Neue"/>
                          <a:sym typeface="Helvetica Neue"/>
                        </a:rPr>
                        <a:t>workloads with trust</a:t>
                      </a:r>
                    </a:p>
                    <a:p>
                      <a:pPr marL="914400" marR="0" lvl="0" indent="0" algn="l" defTabSz="609585"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FFFFFF"/>
                          </a:solidFill>
                          <a:effectLst/>
                          <a:uLnTx/>
                          <a:uFillTx/>
                          <a:latin typeface="+mn-lt"/>
                          <a:ea typeface="Times New Roman" panose="02020603050405020304" pitchFamily="18" charset="0"/>
                          <a:cs typeface="Times New Roman" panose="02020603050405020304" pitchFamily="18" charset="0"/>
                        </a:rPr>
                        <a:t>Validate the provenance of your applications before deployment </a:t>
                      </a:r>
                    </a:p>
                  </a:txBody>
                  <a:tcPr marL="68580" marR="68580" marT="34290" marB="34290" anchor="ctr">
                    <a:lnL w="12700" cmpd="sng">
                      <a:noFill/>
                    </a:lnL>
                    <a:lnR w="12700" cmpd="sng">
                      <a:noFill/>
                    </a:lnR>
                    <a:lnT w="3175" cap="flat" cmpd="sng" algn="ctr">
                      <a:solidFill>
                        <a:schemeClr val="bg2">
                          <a:lumMod val="95000"/>
                        </a:schemeClr>
                      </a:solidFill>
                      <a:prstDash val="solid"/>
                      <a:round/>
                      <a:headEnd type="none" w="med" len="med"/>
                      <a:tailEnd type="none" w="med" len="med"/>
                    </a:lnT>
                    <a:lnB w="3175" cap="flat" cmpd="sng" algn="ctr">
                      <a:solidFill>
                        <a:schemeClr val="bg2">
                          <a:lumMod val="9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12920854"/>
                  </a:ext>
                </a:extLst>
              </a:tr>
              <a:tr h="814589">
                <a:tc>
                  <a:txBody>
                    <a:bodyPr/>
                    <a:lstStyle/>
                    <a:p>
                      <a:pPr marL="914400" indent="0"/>
                      <a:r>
                        <a:rPr kumimoji="0" lang="en-US" sz="1700" b="1" i="0" u="none" strike="noStrike" kern="1200" cap="none" spc="0" normalizeH="0" baseline="0" noProof="0" dirty="0">
                          <a:ln>
                            <a:noFill/>
                          </a:ln>
                          <a:solidFill>
                            <a:schemeClr val="accent2">
                              <a:lumMod val="40000"/>
                              <a:lumOff val="60000"/>
                            </a:schemeClr>
                          </a:solidFill>
                          <a:effectLst/>
                          <a:uLnTx/>
                          <a:uFillTx/>
                          <a:latin typeface="+mn-lt"/>
                          <a:ea typeface="Helvetica Neue"/>
                          <a:cs typeface="Helvetica Neue"/>
                          <a:sym typeface="Helvetica Neue"/>
                        </a:rPr>
                        <a:t>Manage</a:t>
                      </a:r>
                      <a:r>
                        <a:rPr kumimoji="0" lang="en-US" sz="1700" b="1" i="0" u="none" strike="noStrike" kern="1200" cap="none" spc="0" normalizeH="0" baseline="0" noProof="0" dirty="0">
                          <a:ln>
                            <a:noFill/>
                          </a:ln>
                          <a:solidFill>
                            <a:srgbClr val="FFFFFF"/>
                          </a:solidFill>
                          <a:effectLst/>
                          <a:uLnTx/>
                          <a:uFillTx/>
                          <a:latin typeface="+mn-lt"/>
                          <a:ea typeface="Helvetica Neue"/>
                          <a:cs typeface="Helvetica Neue"/>
                          <a:sym typeface="Helvetica Neue"/>
                        </a:rPr>
                        <a:t> applications with simplicity</a:t>
                      </a:r>
                    </a:p>
                    <a:p>
                      <a:pPr marL="914400" marR="0" lvl="0" indent="0" algn="l" defTabSz="609585"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FFFFFF"/>
                          </a:solidFill>
                          <a:effectLst/>
                          <a:uLnTx/>
                          <a:uFillTx/>
                          <a:latin typeface="+mn-lt"/>
                          <a:ea typeface="Times New Roman" panose="02020603050405020304" pitchFamily="18" charset="0"/>
                          <a:cs typeface="Times New Roman" panose="02020603050405020304" pitchFamily="18" charset="0"/>
                        </a:rPr>
                        <a:t>Manage your infrastructure without visibility to sensitive code or </a:t>
                      </a:r>
                      <a:br>
                        <a:rPr kumimoji="0" lang="en-US" sz="1200" b="0" i="1" u="none" strike="noStrike" kern="1200" cap="none" spc="0" normalizeH="0" baseline="0" noProof="0" dirty="0">
                          <a:ln>
                            <a:noFill/>
                          </a:ln>
                          <a:solidFill>
                            <a:srgbClr val="FFFFFF"/>
                          </a:solidFill>
                          <a:effectLst/>
                          <a:uLnTx/>
                          <a:uFillTx/>
                          <a:latin typeface="+mn-lt"/>
                          <a:ea typeface="Times New Roman" panose="02020603050405020304" pitchFamily="18" charset="0"/>
                          <a:cs typeface="Times New Roman" panose="02020603050405020304" pitchFamily="18" charset="0"/>
                        </a:rPr>
                      </a:br>
                      <a:r>
                        <a:rPr kumimoji="0" lang="en-US" sz="1200" b="0" i="1" u="none" strike="noStrike" kern="1200" cap="none" spc="0" normalizeH="0" baseline="0" noProof="0" dirty="0">
                          <a:ln>
                            <a:noFill/>
                          </a:ln>
                          <a:solidFill>
                            <a:srgbClr val="FFFFFF"/>
                          </a:solidFill>
                          <a:effectLst/>
                          <a:uLnTx/>
                          <a:uFillTx/>
                          <a:latin typeface="+mn-lt"/>
                          <a:ea typeface="Times New Roman" panose="02020603050405020304" pitchFamily="18" charset="0"/>
                          <a:cs typeface="Times New Roman" panose="02020603050405020304" pitchFamily="18" charset="0"/>
                        </a:rPr>
                        <a:t>data – RESTful API deployment</a:t>
                      </a:r>
                    </a:p>
                  </a:txBody>
                  <a:tcPr marL="68580" marR="68580" marT="34290" marB="34290" anchor="ctr">
                    <a:lnL w="12700" cmpd="sng">
                      <a:noFill/>
                    </a:lnL>
                    <a:lnR w="12700" cmpd="sng">
                      <a:noFill/>
                    </a:lnR>
                    <a:lnT w="3175" cap="flat" cmpd="sng" algn="ctr">
                      <a:solidFill>
                        <a:schemeClr val="bg2">
                          <a:lumMod val="95000"/>
                        </a:schemeClr>
                      </a:solidFill>
                      <a:prstDash val="solid"/>
                      <a:round/>
                      <a:headEnd type="none" w="med" len="med"/>
                      <a:tailEnd type="none" w="med" len="med"/>
                    </a:lnT>
                    <a:lnB w="3175" cap="flat" cmpd="sng" algn="ctr">
                      <a:solidFill>
                        <a:schemeClr val="bg2">
                          <a:lumMod val="9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2679764"/>
                  </a:ext>
                </a:extLst>
              </a:tr>
              <a:tr h="814589">
                <a:tc>
                  <a:txBody>
                    <a:bodyPr/>
                    <a:lstStyle/>
                    <a:p>
                      <a:pPr marL="914400" indent="0">
                        <a:tabLst/>
                      </a:pPr>
                      <a:r>
                        <a:rPr kumimoji="0" lang="en-US" sz="1700" b="1" i="0" u="none" strike="noStrike" kern="1200" cap="none" spc="0" normalizeH="0" baseline="0" noProof="0" dirty="0">
                          <a:ln>
                            <a:noFill/>
                          </a:ln>
                          <a:solidFill>
                            <a:schemeClr val="accent2">
                              <a:lumMod val="40000"/>
                              <a:lumOff val="60000"/>
                            </a:schemeClr>
                          </a:solidFill>
                          <a:effectLst/>
                          <a:uLnTx/>
                          <a:uFillTx/>
                          <a:latin typeface="+mn-lt"/>
                          <a:ea typeface="Helvetica Neue"/>
                          <a:cs typeface="Helvetica Neue"/>
                          <a:sym typeface="Helvetica Neue"/>
                        </a:rPr>
                        <a:t>Encrypt &amp; Sign </a:t>
                      </a:r>
                      <a:r>
                        <a:rPr kumimoji="0" lang="en-US" sz="1700" b="1" i="0" u="none" strike="noStrike" kern="1200" cap="none" spc="0" normalizeH="0" baseline="0" noProof="0" dirty="0">
                          <a:ln>
                            <a:noFill/>
                          </a:ln>
                          <a:solidFill>
                            <a:srgbClr val="FFFFFF"/>
                          </a:solidFill>
                          <a:effectLst/>
                          <a:uLnTx/>
                          <a:uFillTx/>
                          <a:latin typeface="+mn-lt"/>
                          <a:ea typeface="Helvetica Neue"/>
                          <a:cs typeface="Helvetica Neue"/>
                          <a:sym typeface="Helvetica Neue"/>
                        </a:rPr>
                        <a:t>critical solution components</a:t>
                      </a:r>
                    </a:p>
                    <a:p>
                      <a:pPr marL="914400" marR="0" lvl="0" indent="0" algn="l" defTabSz="609585"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FFFFFF"/>
                          </a:solidFill>
                          <a:effectLst/>
                          <a:uLnTx/>
                          <a:uFillTx/>
                          <a:latin typeface="+mn-lt"/>
                          <a:ea typeface="Helvetica Neue"/>
                          <a:cs typeface="Helvetica Neue"/>
                          <a:sym typeface="Helvetica Neue"/>
                        </a:rPr>
                        <a:t>Give your images access to the industry leading FIPS 140-2 level 4 Hardware Security Module for signing and encryption needs</a:t>
                      </a:r>
                      <a:endParaRPr lang="en-US" sz="1700" dirty="0">
                        <a:solidFill>
                          <a:schemeClr val="bg2"/>
                        </a:solidFill>
                      </a:endParaRPr>
                    </a:p>
                  </a:txBody>
                  <a:tcPr marL="68580" marR="68580" marT="34290" marB="34290" anchor="ctr">
                    <a:lnL w="12700" cmpd="sng">
                      <a:noFill/>
                    </a:lnL>
                    <a:lnR w="12700" cmpd="sng">
                      <a:noFill/>
                    </a:lnR>
                    <a:lnT w="3175" cap="flat" cmpd="sng" algn="ctr">
                      <a:solidFill>
                        <a:schemeClr val="bg2">
                          <a:lumMod val="9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726258224"/>
                  </a:ext>
                </a:extLst>
              </a:tr>
            </a:tbl>
          </a:graphicData>
        </a:graphic>
      </p:graphicFrame>
      <p:pic>
        <p:nvPicPr>
          <p:cNvPr id="9" name="Graphic 8">
            <a:extLst>
              <a:ext uri="{FF2B5EF4-FFF2-40B4-BE49-F238E27FC236}">
                <a16:creationId xmlns:a16="http://schemas.microsoft.com/office/drawing/2014/main" id="{540E5E25-00D5-4879-B869-DCE23BB8E9E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5493" y="3095906"/>
            <a:ext cx="466344" cy="466344"/>
          </a:xfrm>
          <a:prstGeom prst="rect">
            <a:avLst/>
          </a:prstGeom>
        </p:spPr>
      </p:pic>
      <p:pic>
        <p:nvPicPr>
          <p:cNvPr id="10" name="Graphic 9">
            <a:extLst>
              <a:ext uri="{FF2B5EF4-FFF2-40B4-BE49-F238E27FC236}">
                <a16:creationId xmlns:a16="http://schemas.microsoft.com/office/drawing/2014/main" id="{F7CFCA8C-ECC6-4F9E-B43E-C5C6EE443D2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71731" y="2347187"/>
            <a:ext cx="466344" cy="466344"/>
          </a:xfrm>
          <a:prstGeom prst="rect">
            <a:avLst/>
          </a:prstGeom>
        </p:spPr>
      </p:pic>
      <p:pic>
        <p:nvPicPr>
          <p:cNvPr id="11" name="Graphic 10">
            <a:extLst>
              <a:ext uri="{FF2B5EF4-FFF2-40B4-BE49-F238E27FC236}">
                <a16:creationId xmlns:a16="http://schemas.microsoft.com/office/drawing/2014/main" id="{3D6D8C5E-1E8A-40BE-A8CF-7A54D5F51B4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71731" y="1578715"/>
            <a:ext cx="466344" cy="466344"/>
          </a:xfrm>
          <a:prstGeom prst="rect">
            <a:avLst/>
          </a:prstGeom>
        </p:spPr>
      </p:pic>
      <p:pic>
        <p:nvPicPr>
          <p:cNvPr id="12" name="Graphic 11">
            <a:extLst>
              <a:ext uri="{FF2B5EF4-FFF2-40B4-BE49-F238E27FC236}">
                <a16:creationId xmlns:a16="http://schemas.microsoft.com/office/drawing/2014/main" id="{745E1A96-9F24-4E2B-B432-9BD008ED58D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95433" y="3874808"/>
            <a:ext cx="466344" cy="466344"/>
          </a:xfrm>
          <a:prstGeom prst="rect">
            <a:avLst/>
          </a:prstGeom>
        </p:spPr>
      </p:pic>
      <p:sp>
        <p:nvSpPr>
          <p:cNvPr id="2" name="Title 1">
            <a:extLst>
              <a:ext uri="{FF2B5EF4-FFF2-40B4-BE49-F238E27FC236}">
                <a16:creationId xmlns:a16="http://schemas.microsoft.com/office/drawing/2014/main" id="{0AAA1BF8-7240-4C08-8AE6-898B41EB6646}"/>
              </a:ext>
            </a:extLst>
          </p:cNvPr>
          <p:cNvSpPr>
            <a:spLocks noGrp="1"/>
          </p:cNvSpPr>
          <p:nvPr>
            <p:ph type="title"/>
          </p:nvPr>
        </p:nvSpPr>
        <p:spPr>
          <a:xfrm>
            <a:off x="210312" y="201168"/>
            <a:ext cx="5657088" cy="804672"/>
          </a:xfrm>
        </p:spPr>
        <p:txBody>
          <a:bodyPr/>
          <a:lstStyle/>
          <a:p>
            <a:r>
              <a:rPr lang="en-US" dirty="0">
                <a:latin typeface="Arial" panose="020B0604020202020204" pitchFamily="34" charset="0"/>
                <a:cs typeface="Arial" panose="020B0604020202020204" pitchFamily="34" charset="0"/>
              </a:rPr>
              <a:t>IBM Hyper Protect virtual servers</a:t>
            </a:r>
            <a:endParaRPr lang="en-US" dirty="0"/>
          </a:p>
        </p:txBody>
      </p:sp>
      <p:sp>
        <p:nvSpPr>
          <p:cNvPr id="4" name="Footer Placeholder 3">
            <a:extLst>
              <a:ext uri="{FF2B5EF4-FFF2-40B4-BE49-F238E27FC236}">
                <a16:creationId xmlns:a16="http://schemas.microsoft.com/office/drawing/2014/main" id="{D6A3BA98-5F22-4C87-9DB3-25D665A84307}"/>
              </a:ext>
            </a:extLst>
          </p:cNvPr>
          <p:cNvSpPr>
            <a:spLocks noGrp="1"/>
          </p:cNvSpPr>
          <p:nvPr>
            <p:ph type="ftr" sz="quarter" idx="3"/>
          </p:nvPr>
        </p:nvSpPr>
        <p:spPr>
          <a:xfrm>
            <a:off x="228600" y="4826480"/>
            <a:ext cx="6400800" cy="137160"/>
          </a:xfrm>
          <a:prstGeom prst="rect">
            <a:avLst/>
          </a:prstGeom>
        </p:spPr>
        <p:txBody>
          <a:bodyPr/>
          <a:lstStyle>
            <a:defPPr>
              <a:defRPr lang="en-US"/>
            </a:defPPr>
            <a:lvl1pPr marL="0" algn="l" defTabSz="685983" rtl="0" eaLnBrk="1" latinLnBrk="0" hangingPunct="1">
              <a:defRPr sz="600" kern="1200">
                <a:solidFill>
                  <a:schemeClr val="bg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r>
              <a:rPr lang="en-US"/>
              <a:t>IBM Z &amp; IBM LinuxONE / IBM Hyper Protect Virtual Servers on-premises / © 2020 IBM Corporation</a:t>
            </a:r>
            <a:endParaRPr lang="en-US" dirty="0"/>
          </a:p>
        </p:txBody>
      </p:sp>
      <p:sp>
        <p:nvSpPr>
          <p:cNvPr id="3" name="Rectangle 2">
            <a:extLst>
              <a:ext uri="{FF2B5EF4-FFF2-40B4-BE49-F238E27FC236}">
                <a16:creationId xmlns:a16="http://schemas.microsoft.com/office/drawing/2014/main" id="{18FCE977-3FD9-6743-8CD9-4FD0652FF0BC}"/>
              </a:ext>
            </a:extLst>
          </p:cNvPr>
          <p:cNvSpPr/>
          <p:nvPr/>
        </p:nvSpPr>
        <p:spPr bwMode="auto">
          <a:xfrm>
            <a:off x="210312" y="3666309"/>
            <a:ext cx="5972774" cy="1027611"/>
          </a:xfrm>
          <a:prstGeom prst="rect">
            <a:avLst/>
          </a:prstGeom>
          <a:noFill/>
          <a:ln w="38100">
            <a:solidFill>
              <a:srgbClr val="FFFF00"/>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685983" rtl="0" eaLnBrk="1" fontAlgn="auto" latinLnBrk="0" hangingPunct="1">
              <a:lnSpc>
                <a:spcPct val="100000"/>
              </a:lnSpc>
              <a:spcBef>
                <a:spcPts val="0"/>
              </a:spcBef>
              <a:spcAft>
                <a:spcPts val="0"/>
              </a:spcAft>
              <a:buClrTx/>
              <a:buSzTx/>
              <a:buFontTx/>
              <a:buNone/>
              <a:tabLst/>
            </a:pPr>
            <a:endParaRPr kumimoji="0" lang="en-US" sz="1400" b="0" i="0" u="none" strike="noStrike" kern="1200" cap="none" spc="0" normalizeH="0" baseline="0" noProof="0" dirty="0">
              <a:ln>
                <a:noFill/>
              </a:ln>
              <a:solidFill>
                <a:schemeClr val="tx1"/>
              </a:solidFill>
              <a:effectLst/>
              <a:uLnTx/>
              <a:uFillTx/>
              <a:latin typeface="+mn-lt"/>
              <a:ea typeface="IBM Plex Sans" charset="0"/>
              <a:cs typeface="IBM Plex Sans" charset="0"/>
            </a:endParaRPr>
          </a:p>
        </p:txBody>
      </p:sp>
    </p:spTree>
    <p:extLst>
      <p:ext uri="{BB962C8B-B14F-4D97-AF65-F5344CB8AC3E}">
        <p14:creationId xmlns:p14="http://schemas.microsoft.com/office/powerpoint/2010/main" val="436634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 name="Picture 203" descr="A picture containing flower, bird&#10;&#10;Description automatically generated">
            <a:extLst>
              <a:ext uri="{FF2B5EF4-FFF2-40B4-BE49-F238E27FC236}">
                <a16:creationId xmlns:a16="http://schemas.microsoft.com/office/drawing/2014/main" id="{6482FB42-366E-4A75-BCD6-4D81455170F2}"/>
              </a:ext>
            </a:extLst>
          </p:cNvPr>
          <p:cNvPicPr>
            <a:picLocks noChangeAspect="1"/>
          </p:cNvPicPr>
          <p:nvPr/>
        </p:nvPicPr>
        <p:blipFill rotWithShape="1">
          <a:blip r:embed="rId2"/>
          <a:srcRect l="10251" t="38067" r="11267" b="39495"/>
          <a:stretch/>
        </p:blipFill>
        <p:spPr>
          <a:xfrm>
            <a:off x="62590" y="1571796"/>
            <a:ext cx="1461349" cy="417796"/>
          </a:xfrm>
          <a:prstGeom prst="rect">
            <a:avLst/>
          </a:prstGeom>
          <a:ln>
            <a:solidFill>
              <a:schemeClr val="bg1"/>
            </a:solidFill>
          </a:ln>
        </p:spPr>
      </p:pic>
      <p:sp>
        <p:nvSpPr>
          <p:cNvPr id="2" name="Title 1">
            <a:extLst>
              <a:ext uri="{FF2B5EF4-FFF2-40B4-BE49-F238E27FC236}">
                <a16:creationId xmlns:a16="http://schemas.microsoft.com/office/drawing/2014/main" id="{83EF2E62-121C-4C22-A313-F7ECFCCE17C8}"/>
              </a:ext>
            </a:extLst>
          </p:cNvPr>
          <p:cNvSpPr>
            <a:spLocks noGrp="1"/>
          </p:cNvSpPr>
          <p:nvPr>
            <p:ph type="title"/>
          </p:nvPr>
        </p:nvSpPr>
        <p:spPr>
          <a:xfrm>
            <a:off x="210312" y="201168"/>
            <a:ext cx="8933688" cy="804672"/>
          </a:xfrm>
        </p:spPr>
        <p:txBody>
          <a:bodyPr/>
          <a:lstStyle/>
          <a:p>
            <a:r>
              <a:rPr lang="en-US" dirty="0">
                <a:cs typeface="Arial" panose="020B0604020202020204" pitchFamily="34" charset="0"/>
              </a:rPr>
              <a:t>Hyper Protect virtual servers on-premises – Architecture</a:t>
            </a:r>
            <a:endParaRPr lang="en-US" dirty="0"/>
          </a:p>
        </p:txBody>
      </p:sp>
      <p:sp>
        <p:nvSpPr>
          <p:cNvPr id="4" name="Footer Placeholder 3">
            <a:extLst>
              <a:ext uri="{FF2B5EF4-FFF2-40B4-BE49-F238E27FC236}">
                <a16:creationId xmlns:a16="http://schemas.microsoft.com/office/drawing/2014/main" id="{D7B8896A-CF03-4600-AC9D-096597618E5D}"/>
              </a:ext>
            </a:extLst>
          </p:cNvPr>
          <p:cNvSpPr>
            <a:spLocks noGrp="1"/>
          </p:cNvSpPr>
          <p:nvPr>
            <p:ph type="ftr" sz="quarter" idx="4294967295"/>
          </p:nvPr>
        </p:nvSpPr>
        <p:spPr>
          <a:xfrm>
            <a:off x="169954" y="4826000"/>
            <a:ext cx="6230845" cy="169177"/>
          </a:xfrm>
          <a:prstGeom prst="rect">
            <a:avLst/>
          </a:prstGeom>
        </p:spPr>
        <p:txBody>
          <a:bodyPr/>
          <a:lstStyle>
            <a:defPPr>
              <a:defRPr lang="en-US"/>
            </a:defPPr>
            <a:lvl1pPr marL="0" algn="l" defTabSz="685983" rtl="0" eaLnBrk="1" latinLnBrk="0" hangingPunct="1">
              <a:defRPr sz="600" kern="1200">
                <a:solidFill>
                  <a:schemeClr val="bg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r>
              <a:rPr lang="en-US"/>
              <a:t>IBM Z &amp; IBM LinuxONE / IBM Hyper Protect Virtual Servers on-premises / © 2020 IBM Corporation</a:t>
            </a:r>
            <a:endParaRPr lang="en-US" dirty="0"/>
          </a:p>
        </p:txBody>
      </p:sp>
      <p:cxnSp>
        <p:nvCxnSpPr>
          <p:cNvPr id="150" name="Straight Connector 149">
            <a:extLst>
              <a:ext uri="{FF2B5EF4-FFF2-40B4-BE49-F238E27FC236}">
                <a16:creationId xmlns:a16="http://schemas.microsoft.com/office/drawing/2014/main" id="{4D533B16-78D7-4A65-ADA3-4071F6596063}"/>
              </a:ext>
            </a:extLst>
          </p:cNvPr>
          <p:cNvCxnSpPr>
            <a:cxnSpLocks/>
          </p:cNvCxnSpPr>
          <p:nvPr/>
        </p:nvCxnSpPr>
        <p:spPr>
          <a:xfrm>
            <a:off x="7390262" y="1937402"/>
            <a:ext cx="0" cy="2871319"/>
          </a:xfrm>
          <a:prstGeom prst="line">
            <a:avLst/>
          </a:prstGeom>
          <a:ln w="190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grpSp>
        <p:nvGrpSpPr>
          <p:cNvPr id="162" name="Group 161">
            <a:extLst>
              <a:ext uri="{FF2B5EF4-FFF2-40B4-BE49-F238E27FC236}">
                <a16:creationId xmlns:a16="http://schemas.microsoft.com/office/drawing/2014/main" id="{781A640B-E8A9-44C1-B991-71340F6195E8}"/>
              </a:ext>
            </a:extLst>
          </p:cNvPr>
          <p:cNvGrpSpPr/>
          <p:nvPr/>
        </p:nvGrpSpPr>
        <p:grpSpPr>
          <a:xfrm>
            <a:off x="3050341" y="753618"/>
            <a:ext cx="554277" cy="674085"/>
            <a:chOff x="3452725" y="767837"/>
            <a:chExt cx="554277" cy="674085"/>
          </a:xfrm>
        </p:grpSpPr>
        <p:sp>
          <p:nvSpPr>
            <p:cNvPr id="157" name="TextBox 156">
              <a:extLst>
                <a:ext uri="{FF2B5EF4-FFF2-40B4-BE49-F238E27FC236}">
                  <a16:creationId xmlns:a16="http://schemas.microsoft.com/office/drawing/2014/main" id="{BE7EE9FA-F9DD-4A9E-B5BE-004E00B25568}"/>
                </a:ext>
              </a:extLst>
            </p:cNvPr>
            <p:cNvSpPr txBox="1"/>
            <p:nvPr/>
          </p:nvSpPr>
          <p:spPr>
            <a:xfrm>
              <a:off x="3452725" y="1211090"/>
              <a:ext cx="554277" cy="230832"/>
            </a:xfrm>
            <a:prstGeom prst="rect">
              <a:avLst/>
            </a:prstGeom>
            <a:no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GitHub</a:t>
              </a:r>
            </a:p>
          </p:txBody>
        </p:sp>
        <p:pic>
          <p:nvPicPr>
            <p:cNvPr id="159" name="Picture 158" descr="A close up of a logo&#10;&#10;Description automatically generated">
              <a:extLst>
                <a:ext uri="{FF2B5EF4-FFF2-40B4-BE49-F238E27FC236}">
                  <a16:creationId xmlns:a16="http://schemas.microsoft.com/office/drawing/2014/main" id="{39C42668-3B38-4D76-A89C-5A39EFB0B6CC}"/>
                </a:ext>
              </a:extLst>
            </p:cNvPr>
            <p:cNvPicPr>
              <a:picLocks noChangeAspect="1"/>
            </p:cNvPicPr>
            <p:nvPr/>
          </p:nvPicPr>
          <p:blipFill>
            <a:blip r:embed="rId3"/>
            <a:stretch>
              <a:fillRect/>
            </a:stretch>
          </p:blipFill>
          <p:spPr>
            <a:xfrm>
              <a:off x="3510809" y="767837"/>
              <a:ext cx="435427" cy="435427"/>
            </a:xfrm>
            <a:prstGeom prst="rect">
              <a:avLst/>
            </a:prstGeom>
          </p:spPr>
        </p:pic>
      </p:grpSp>
      <p:pic>
        <p:nvPicPr>
          <p:cNvPr id="160" name="Picture 159" descr="A picture containing drawing&#10;&#10;Description automatically generated">
            <a:extLst>
              <a:ext uri="{FF2B5EF4-FFF2-40B4-BE49-F238E27FC236}">
                <a16:creationId xmlns:a16="http://schemas.microsoft.com/office/drawing/2014/main" id="{864E63F5-B8E4-4DFE-A9DA-325D52E7C479}"/>
              </a:ext>
            </a:extLst>
          </p:cNvPr>
          <p:cNvPicPr>
            <a:picLocks noChangeAspect="1"/>
          </p:cNvPicPr>
          <p:nvPr/>
        </p:nvPicPr>
        <p:blipFill>
          <a:blip r:embed="rId4"/>
          <a:stretch>
            <a:fillRect/>
          </a:stretch>
        </p:blipFill>
        <p:spPr>
          <a:xfrm>
            <a:off x="5294267" y="719872"/>
            <a:ext cx="587029" cy="502920"/>
          </a:xfrm>
          <a:prstGeom prst="rect">
            <a:avLst/>
          </a:prstGeom>
        </p:spPr>
      </p:pic>
      <p:sp>
        <p:nvSpPr>
          <p:cNvPr id="165" name="Rectangle 164">
            <a:extLst>
              <a:ext uri="{FF2B5EF4-FFF2-40B4-BE49-F238E27FC236}">
                <a16:creationId xmlns:a16="http://schemas.microsoft.com/office/drawing/2014/main" id="{B56F76B0-19F2-4833-B7DE-95B8AFAD6F5F}"/>
              </a:ext>
            </a:extLst>
          </p:cNvPr>
          <p:cNvSpPr/>
          <p:nvPr/>
        </p:nvSpPr>
        <p:spPr>
          <a:xfrm>
            <a:off x="1768839" y="4043676"/>
            <a:ext cx="5528608" cy="333187"/>
          </a:xfrm>
          <a:prstGeom prst="rect">
            <a:avLst/>
          </a:prstGeom>
          <a:solidFill>
            <a:srgbClr val="0530AD"/>
          </a:solidFill>
          <a:ln>
            <a:solidFill>
              <a:schemeClr val="bg1"/>
            </a:solidFill>
          </a:ln>
        </p:spPr>
        <p:txBody>
          <a:bodyPr wrap="square" lIns="0" tIns="0" rIns="0" bIns="0"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Secure Service Container LPAR</a:t>
            </a:r>
          </a:p>
        </p:txBody>
      </p:sp>
      <p:sp>
        <p:nvSpPr>
          <p:cNvPr id="166" name="Rectangle 165">
            <a:extLst>
              <a:ext uri="{FF2B5EF4-FFF2-40B4-BE49-F238E27FC236}">
                <a16:creationId xmlns:a16="http://schemas.microsoft.com/office/drawing/2014/main" id="{7FE7F55C-5114-4A04-ACC1-84A2D68168E5}"/>
              </a:ext>
            </a:extLst>
          </p:cNvPr>
          <p:cNvSpPr/>
          <p:nvPr/>
        </p:nvSpPr>
        <p:spPr>
          <a:xfrm>
            <a:off x="1768839" y="3651401"/>
            <a:ext cx="5528608" cy="326433"/>
          </a:xfrm>
          <a:prstGeom prst="rect">
            <a:avLst/>
          </a:prstGeom>
          <a:solidFill>
            <a:srgbClr val="0062FF"/>
          </a:solidFill>
          <a:ln>
            <a:solidFill>
              <a:schemeClr val="bg1"/>
            </a:solidFill>
          </a:ln>
        </p:spPr>
        <p:txBody>
          <a:bodyPr wrap="square" lIns="0" tIns="0" rIns="0" bIns="0"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Hosting Appliance</a:t>
            </a:r>
          </a:p>
        </p:txBody>
      </p:sp>
      <p:sp>
        <p:nvSpPr>
          <p:cNvPr id="168" name="Rectangle 167">
            <a:extLst>
              <a:ext uri="{FF2B5EF4-FFF2-40B4-BE49-F238E27FC236}">
                <a16:creationId xmlns:a16="http://schemas.microsoft.com/office/drawing/2014/main" id="{20BF4198-FC1F-474B-BABD-7C1E0F915EC2}"/>
              </a:ext>
            </a:extLst>
          </p:cNvPr>
          <p:cNvSpPr/>
          <p:nvPr/>
        </p:nvSpPr>
        <p:spPr>
          <a:xfrm>
            <a:off x="2567030" y="3126211"/>
            <a:ext cx="4730417" cy="251308"/>
          </a:xfrm>
          <a:prstGeom prst="rect">
            <a:avLst/>
          </a:prstGeom>
          <a:solidFill>
            <a:srgbClr val="760A3A"/>
          </a:solidFill>
          <a:ln>
            <a:solidFill>
              <a:schemeClr val="bg1"/>
            </a:solidFill>
          </a:ln>
        </p:spPr>
        <p:txBody>
          <a:bodyPr wrap="square" lIns="0" tIns="0" rIns="0" bIns="0" rtlCol="0" anchor="ctr">
            <a:noAutofit/>
          </a:bodyPr>
          <a:lstStyle/>
          <a:p>
            <a:pPr marL="0" marR="0" lvl="0" indent="0" algn="ctr" defTabSz="685983" rtl="0" eaLnBrk="1" fontAlgn="auto" latinLnBrk="0" hangingPunct="1">
              <a:lnSpc>
                <a:spcPct val="100000"/>
              </a:lnSpc>
              <a:spcBef>
                <a:spcPts val="0"/>
              </a:spcBef>
              <a:spcAft>
                <a:spcPts val="0"/>
              </a:spcAft>
              <a:buClrTx/>
              <a:buSzTx/>
              <a:buFontTx/>
              <a:buNone/>
              <a:tabLst/>
              <a:defRPr/>
            </a:pPr>
            <a:r>
              <a:rPr kumimoji="0" lang="de-DE" sz="1000" b="0" i="0" u="none" strike="noStrike" kern="1200" cap="none" spc="0" normalizeH="0" baseline="0" noProof="0" dirty="0">
                <a:ln>
                  <a:noFill/>
                </a:ln>
                <a:solidFill>
                  <a:schemeClr val="bg1"/>
                </a:solidFill>
                <a:effectLst/>
                <a:uLnTx/>
                <a:uFillTx/>
                <a:latin typeface="Arial" panose="020B0604020202020204" pitchFamily="34" charset="0"/>
                <a:ea typeface="+mn-ea"/>
                <a:cs typeface="Arial" panose="020B0604020202020204" pitchFamily="34" charset="0"/>
              </a:rPr>
              <a:t>runq</a:t>
            </a:r>
          </a:p>
        </p:txBody>
      </p:sp>
      <p:sp>
        <p:nvSpPr>
          <p:cNvPr id="179" name="Rectangle 178">
            <a:extLst>
              <a:ext uri="{FF2B5EF4-FFF2-40B4-BE49-F238E27FC236}">
                <a16:creationId xmlns:a16="http://schemas.microsoft.com/office/drawing/2014/main" id="{CF7A1FD3-B4FF-48ED-BA50-9D75868CC797}"/>
              </a:ext>
            </a:extLst>
          </p:cNvPr>
          <p:cNvSpPr/>
          <p:nvPr/>
        </p:nvSpPr>
        <p:spPr>
          <a:xfrm>
            <a:off x="1768839" y="4429029"/>
            <a:ext cx="6536627" cy="379692"/>
          </a:xfrm>
          <a:prstGeom prst="rect">
            <a:avLst/>
          </a:prstGeom>
          <a:solidFill>
            <a:srgbClr val="061F80"/>
          </a:solidFill>
          <a:ln>
            <a:solidFill>
              <a:schemeClr val="bg1"/>
            </a:solidFill>
          </a:ln>
        </p:spPr>
        <p:txBody>
          <a:bodyPr wrap="square" lIns="0" tIns="0" rIns="0" bIns="0" rtlCol="0" anchor="ctr">
            <a:noAutofit/>
          </a:bodyPr>
          <a:lstStyle/>
          <a:p>
            <a:pPr lvl="0" algn="ctr" defTabSz="685800">
              <a:defRPr/>
            </a:pPr>
            <a:r>
              <a:rPr kumimoji="0" lang="de-DE" sz="12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LinuxONE II / LinuxONE III / </a:t>
            </a:r>
            <a:r>
              <a:rPr lang="de-DE" sz="1200" dirty="0">
                <a:solidFill>
                  <a:srgbClr val="FFFFFF"/>
                </a:solidFill>
                <a:latin typeface="Arial" panose="020B0604020202020204" pitchFamily="34" charset="0"/>
                <a:cs typeface="Arial" panose="020B0604020202020204" pitchFamily="34" charset="0"/>
              </a:rPr>
              <a:t>z14</a:t>
            </a:r>
            <a:r>
              <a:rPr lang="de-DE" sz="1200" baseline="30000" dirty="0">
                <a:solidFill>
                  <a:srgbClr val="FFFFFF"/>
                </a:solidFill>
                <a:latin typeface="Arial" panose="020B0604020202020204" pitchFamily="34" charset="0"/>
                <a:cs typeface="Arial" panose="020B0604020202020204" pitchFamily="34" charset="0"/>
              </a:rPr>
              <a:t>®</a:t>
            </a:r>
            <a:r>
              <a:rPr lang="de-DE" sz="1200" dirty="0">
                <a:solidFill>
                  <a:srgbClr val="FFFFFF"/>
                </a:solidFill>
                <a:latin typeface="Arial" panose="020B0604020202020204" pitchFamily="34" charset="0"/>
                <a:cs typeface="Arial" panose="020B0604020202020204" pitchFamily="34" charset="0"/>
              </a:rPr>
              <a:t> </a:t>
            </a:r>
            <a:r>
              <a:rPr kumimoji="0" lang="de-DE" sz="12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 </a:t>
            </a:r>
            <a:r>
              <a:rPr lang="de-DE" sz="1200" dirty="0">
                <a:solidFill>
                  <a:srgbClr val="FFFFFF"/>
                </a:solidFill>
                <a:latin typeface="Arial" panose="020B0604020202020204" pitchFamily="34" charset="0"/>
                <a:cs typeface="Arial" panose="020B0604020202020204" pitchFamily="34" charset="0"/>
              </a:rPr>
              <a:t>z15</a:t>
            </a:r>
            <a:r>
              <a:rPr lang="de-DE" sz="1200" baseline="30000" dirty="0">
                <a:solidFill>
                  <a:srgbClr val="FFFFFF"/>
                </a:solidFill>
                <a:latin typeface="Arial" panose="020B0604020202020204" pitchFamily="34" charset="0"/>
                <a:cs typeface="Arial" panose="020B0604020202020204" pitchFamily="34" charset="0"/>
              </a:rPr>
              <a:t>™</a:t>
            </a:r>
            <a:endParaRPr kumimoji="0" lang="de-DE" sz="1200" b="0" i="0" u="none" strike="noStrike" kern="1200" cap="none" spc="0" normalizeH="0" baseline="3000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180" name="Rectangle 179">
            <a:extLst>
              <a:ext uri="{FF2B5EF4-FFF2-40B4-BE49-F238E27FC236}">
                <a16:creationId xmlns:a16="http://schemas.microsoft.com/office/drawing/2014/main" id="{9BD7A5A8-984C-4CA5-BA8F-4B40DDE87E25}"/>
              </a:ext>
            </a:extLst>
          </p:cNvPr>
          <p:cNvSpPr/>
          <p:nvPr/>
        </p:nvSpPr>
        <p:spPr>
          <a:xfrm>
            <a:off x="7482724" y="4043675"/>
            <a:ext cx="1554390" cy="333187"/>
          </a:xfrm>
          <a:prstGeom prst="rect">
            <a:avLst/>
          </a:prstGeom>
          <a:solidFill>
            <a:srgbClr val="38146B"/>
          </a:solidFill>
          <a:ln>
            <a:solidFill>
              <a:schemeClr val="bg1"/>
            </a:solidFill>
          </a:ln>
        </p:spPr>
        <p:txBody>
          <a:bodyPr wrap="square" lIns="0" tIns="0" rIns="0" bIns="0"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Other LPARs</a:t>
            </a:r>
          </a:p>
        </p:txBody>
      </p:sp>
      <p:sp>
        <p:nvSpPr>
          <p:cNvPr id="203" name="Rectangle 202">
            <a:extLst>
              <a:ext uri="{FF2B5EF4-FFF2-40B4-BE49-F238E27FC236}">
                <a16:creationId xmlns:a16="http://schemas.microsoft.com/office/drawing/2014/main" id="{6408E417-3716-F34B-88E2-92221252D46B}"/>
              </a:ext>
            </a:extLst>
          </p:cNvPr>
          <p:cNvSpPr/>
          <p:nvPr/>
        </p:nvSpPr>
        <p:spPr>
          <a:xfrm>
            <a:off x="2567031" y="2819088"/>
            <a:ext cx="731520" cy="97446"/>
          </a:xfrm>
          <a:prstGeom prst="rect">
            <a:avLst/>
          </a:prstGeom>
          <a:solidFill>
            <a:schemeClr val="tx2">
              <a:lumMod val="50000"/>
            </a:schemeClr>
          </a:solidFill>
          <a:ln>
            <a:solidFill>
              <a:schemeClr val="bg1">
                <a:lumMod val="75000"/>
                <a:lumOff val="25000"/>
              </a:schemeClr>
            </a:solidFill>
          </a:ln>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kernel</a:t>
            </a:r>
          </a:p>
        </p:txBody>
      </p:sp>
      <p:sp>
        <p:nvSpPr>
          <p:cNvPr id="205" name="Rectangle 204">
            <a:extLst>
              <a:ext uri="{FF2B5EF4-FFF2-40B4-BE49-F238E27FC236}">
                <a16:creationId xmlns:a16="http://schemas.microsoft.com/office/drawing/2014/main" id="{A888BFE5-ED0C-EB46-8087-E7A3A55EACEE}"/>
              </a:ext>
            </a:extLst>
          </p:cNvPr>
          <p:cNvSpPr/>
          <p:nvPr/>
        </p:nvSpPr>
        <p:spPr>
          <a:xfrm>
            <a:off x="2567031" y="2050421"/>
            <a:ext cx="731520" cy="733380"/>
          </a:xfrm>
          <a:prstGeom prst="rect">
            <a:avLst/>
          </a:prstGeom>
          <a:solidFill>
            <a:schemeClr val="bg2">
              <a:lumMod val="40000"/>
              <a:lumOff val="60000"/>
            </a:schemeClr>
          </a:solidFill>
          <a:ln>
            <a:solidFill>
              <a:schemeClr val="bg1">
                <a:lumMod val="75000"/>
                <a:lumOff val="25000"/>
              </a:schemeClr>
            </a:solidFill>
          </a:ln>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000E5E">
                  <a:lumMod val="75000"/>
                  <a:lumOff val="25000"/>
                </a:srgbClr>
              </a:solidFill>
              <a:effectLst/>
              <a:uLnTx/>
              <a:uFillTx/>
              <a:ea typeface="+mn-ea"/>
              <a:cs typeface="Arial"/>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000E5E">
                  <a:lumMod val="75000"/>
                  <a:lumOff val="25000"/>
                </a:srgbClr>
              </a:solidFill>
              <a:effectLst/>
              <a:uLnTx/>
              <a:uFillTx/>
              <a:ea typeface="+mn-ea"/>
              <a:cs typeface="Arial"/>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000E5E">
                  <a:lumMod val="75000"/>
                  <a:lumOff val="25000"/>
                </a:srgbClr>
              </a:solidFill>
              <a:effectLst/>
              <a:uLnTx/>
              <a:uFillTx/>
              <a:ea typeface="+mn-ea"/>
              <a:cs typeface="Arial"/>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000E5E">
                  <a:lumMod val="75000"/>
                  <a:lumOff val="25000"/>
                </a:srgbClr>
              </a:solidFill>
              <a:effectLst/>
              <a:uLnTx/>
              <a:uFillTx/>
              <a:ea typeface="+mn-ea"/>
              <a:cs typeface="Arial"/>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000E5E">
                  <a:lumMod val="75000"/>
                  <a:lumOff val="25000"/>
                </a:srgbClr>
              </a:solidFill>
              <a:effectLst/>
              <a:uLnTx/>
              <a:uFillTx/>
              <a:ea typeface="+mn-ea"/>
              <a:cs typeface="Arial"/>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000E5E">
                  <a:lumMod val="75000"/>
                  <a:lumOff val="25000"/>
                </a:srgbClr>
              </a:solidFill>
              <a:effectLst/>
              <a:uLnTx/>
              <a:uFillTx/>
              <a:ea typeface="+mn-ea"/>
              <a:cs typeface="Arial"/>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000E5E">
                  <a:lumMod val="75000"/>
                  <a:lumOff val="25000"/>
                </a:srgbClr>
              </a:solidFill>
              <a:effectLst/>
              <a:uLnTx/>
              <a:uFillTx/>
              <a:ea typeface="+mn-ea"/>
              <a:cs typeface="Arial"/>
            </a:endParaRPr>
          </a:p>
        </p:txBody>
      </p:sp>
      <p:sp>
        <p:nvSpPr>
          <p:cNvPr id="206" name="TextBox 205">
            <a:extLst>
              <a:ext uri="{FF2B5EF4-FFF2-40B4-BE49-F238E27FC236}">
                <a16:creationId xmlns:a16="http://schemas.microsoft.com/office/drawing/2014/main" id="{4FAD9132-4580-6A4A-ACDD-260FF30E62CE}"/>
              </a:ext>
            </a:extLst>
          </p:cNvPr>
          <p:cNvSpPr txBox="1"/>
          <p:nvPr/>
        </p:nvSpPr>
        <p:spPr>
          <a:xfrm>
            <a:off x="2559353" y="2074273"/>
            <a:ext cx="746876" cy="20005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effectLst/>
                <a:uLnTx/>
                <a:uFillTx/>
                <a:latin typeface="Arial" panose="020B0604020202020204" pitchFamily="34" charset="0"/>
                <a:cs typeface="Arial" panose="020B0604020202020204" pitchFamily="34" charset="0"/>
              </a:rPr>
              <a:t>Virtual Server</a:t>
            </a:r>
          </a:p>
        </p:txBody>
      </p:sp>
      <p:sp>
        <p:nvSpPr>
          <p:cNvPr id="207" name="Rounded Rectangle 206">
            <a:extLst>
              <a:ext uri="{FF2B5EF4-FFF2-40B4-BE49-F238E27FC236}">
                <a16:creationId xmlns:a16="http://schemas.microsoft.com/office/drawing/2014/main" id="{C67C9503-77CC-DC47-9EBA-24E616CA98C9}"/>
              </a:ext>
            </a:extLst>
          </p:cNvPr>
          <p:cNvSpPr/>
          <p:nvPr/>
        </p:nvSpPr>
        <p:spPr>
          <a:xfrm>
            <a:off x="2612751" y="2352350"/>
            <a:ext cx="640080" cy="272393"/>
          </a:xfrm>
          <a:prstGeom prst="roundRect">
            <a:avLst/>
          </a:prstGeom>
          <a:solidFill>
            <a:srgbClr val="A11950"/>
          </a:solidFill>
          <a:ln>
            <a:solidFill>
              <a:schemeClr val="bg1"/>
            </a:solidFill>
          </a:ln>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i="0" u="none" strike="noStrike" kern="1200" cap="none" spc="0" normalizeH="0" baseline="0" noProof="0" dirty="0">
                <a:ln>
                  <a:noFill/>
                </a:ln>
                <a:solidFill>
                  <a:srgbClr val="FFFFFF"/>
                </a:solidFill>
                <a:effectLst/>
                <a:uLnTx/>
                <a:uFillTx/>
                <a:latin typeface="Arial" panose="020B0604020202020204" pitchFamily="34" charset="0"/>
                <a:cs typeface="Arial" panose="020B0604020202020204" pitchFamily="34" charset="0"/>
              </a:rPr>
              <a:t>Monitoring</a:t>
            </a:r>
          </a:p>
        </p:txBody>
      </p:sp>
      <p:sp>
        <p:nvSpPr>
          <p:cNvPr id="208" name="Rectangle 207">
            <a:extLst>
              <a:ext uri="{FF2B5EF4-FFF2-40B4-BE49-F238E27FC236}">
                <a16:creationId xmlns:a16="http://schemas.microsoft.com/office/drawing/2014/main" id="{DEF6917B-0796-9A46-AB49-5908F2386D2D}"/>
              </a:ext>
            </a:extLst>
          </p:cNvPr>
          <p:cNvSpPr/>
          <p:nvPr/>
        </p:nvSpPr>
        <p:spPr>
          <a:xfrm>
            <a:off x="3364018" y="2819088"/>
            <a:ext cx="731520" cy="97446"/>
          </a:xfrm>
          <a:prstGeom prst="rect">
            <a:avLst/>
          </a:prstGeom>
          <a:solidFill>
            <a:schemeClr val="tx2">
              <a:lumMod val="50000"/>
            </a:schemeClr>
          </a:solidFill>
          <a:ln>
            <a:solidFill>
              <a:schemeClr val="bg1">
                <a:lumMod val="75000"/>
                <a:lumOff val="25000"/>
              </a:schemeClr>
            </a:solidFill>
          </a:ln>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kernel</a:t>
            </a:r>
          </a:p>
        </p:txBody>
      </p:sp>
      <p:sp>
        <p:nvSpPr>
          <p:cNvPr id="209" name="Rectangle 208">
            <a:extLst>
              <a:ext uri="{FF2B5EF4-FFF2-40B4-BE49-F238E27FC236}">
                <a16:creationId xmlns:a16="http://schemas.microsoft.com/office/drawing/2014/main" id="{A91D3520-E375-0841-AB2F-2B3975743E70}"/>
              </a:ext>
            </a:extLst>
          </p:cNvPr>
          <p:cNvSpPr/>
          <p:nvPr/>
        </p:nvSpPr>
        <p:spPr>
          <a:xfrm>
            <a:off x="3364018" y="2050421"/>
            <a:ext cx="731520" cy="733380"/>
          </a:xfrm>
          <a:prstGeom prst="rect">
            <a:avLst/>
          </a:prstGeom>
          <a:solidFill>
            <a:schemeClr val="bg2">
              <a:lumMod val="40000"/>
              <a:lumOff val="60000"/>
            </a:schemeClr>
          </a:solidFill>
          <a:ln>
            <a:solidFill>
              <a:schemeClr val="bg1">
                <a:lumMod val="75000"/>
                <a:lumOff val="25000"/>
              </a:schemeClr>
            </a:solidFill>
          </a:ln>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000E5E">
                  <a:lumMod val="75000"/>
                  <a:lumOff val="25000"/>
                </a:srgbClr>
              </a:solidFill>
              <a:effectLst/>
              <a:uLnTx/>
              <a:uFillTx/>
              <a:ea typeface="+mn-ea"/>
              <a:cs typeface="Arial"/>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000E5E">
                  <a:lumMod val="75000"/>
                  <a:lumOff val="25000"/>
                </a:srgbClr>
              </a:solidFill>
              <a:effectLst/>
              <a:uLnTx/>
              <a:uFillTx/>
              <a:ea typeface="+mn-ea"/>
              <a:cs typeface="Arial"/>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000E5E">
                  <a:lumMod val="75000"/>
                  <a:lumOff val="25000"/>
                </a:srgbClr>
              </a:solidFill>
              <a:effectLst/>
              <a:uLnTx/>
              <a:uFillTx/>
              <a:ea typeface="+mn-ea"/>
              <a:cs typeface="Arial"/>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000E5E">
                  <a:lumMod val="75000"/>
                  <a:lumOff val="25000"/>
                </a:srgbClr>
              </a:solidFill>
              <a:effectLst/>
              <a:uLnTx/>
              <a:uFillTx/>
              <a:ea typeface="+mn-ea"/>
              <a:cs typeface="Arial"/>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000E5E">
                  <a:lumMod val="75000"/>
                  <a:lumOff val="25000"/>
                </a:srgbClr>
              </a:solidFill>
              <a:effectLst/>
              <a:uLnTx/>
              <a:uFillTx/>
              <a:ea typeface="+mn-ea"/>
              <a:cs typeface="Arial"/>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000E5E">
                  <a:lumMod val="75000"/>
                  <a:lumOff val="25000"/>
                </a:srgbClr>
              </a:solidFill>
              <a:effectLst/>
              <a:uLnTx/>
              <a:uFillTx/>
              <a:ea typeface="+mn-ea"/>
              <a:cs typeface="Arial"/>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000E5E">
                  <a:lumMod val="75000"/>
                  <a:lumOff val="25000"/>
                </a:srgbClr>
              </a:solidFill>
              <a:effectLst/>
              <a:uLnTx/>
              <a:uFillTx/>
              <a:ea typeface="+mn-ea"/>
              <a:cs typeface="Arial"/>
            </a:endParaRPr>
          </a:p>
        </p:txBody>
      </p:sp>
      <p:sp>
        <p:nvSpPr>
          <p:cNvPr id="210" name="TextBox 209">
            <a:extLst>
              <a:ext uri="{FF2B5EF4-FFF2-40B4-BE49-F238E27FC236}">
                <a16:creationId xmlns:a16="http://schemas.microsoft.com/office/drawing/2014/main" id="{BC515D96-E03E-0142-AA30-5C4AE9B26A93}"/>
              </a:ext>
            </a:extLst>
          </p:cNvPr>
          <p:cNvSpPr txBox="1"/>
          <p:nvPr/>
        </p:nvSpPr>
        <p:spPr>
          <a:xfrm>
            <a:off x="3356340" y="2074273"/>
            <a:ext cx="746876" cy="20005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effectLst/>
                <a:uLnTx/>
                <a:uFillTx/>
                <a:latin typeface="Arial" panose="020B0604020202020204" pitchFamily="34" charset="0"/>
                <a:cs typeface="Arial" panose="020B0604020202020204" pitchFamily="34" charset="0"/>
              </a:rPr>
              <a:t>Virtual Server</a:t>
            </a:r>
          </a:p>
        </p:txBody>
      </p:sp>
      <p:sp>
        <p:nvSpPr>
          <p:cNvPr id="211" name="Rounded Rectangle 210">
            <a:extLst>
              <a:ext uri="{FF2B5EF4-FFF2-40B4-BE49-F238E27FC236}">
                <a16:creationId xmlns:a16="http://schemas.microsoft.com/office/drawing/2014/main" id="{36864FFD-0B30-EA4E-934B-554AA3C84ADF}"/>
              </a:ext>
            </a:extLst>
          </p:cNvPr>
          <p:cNvSpPr/>
          <p:nvPr/>
        </p:nvSpPr>
        <p:spPr>
          <a:xfrm>
            <a:off x="3409738" y="2352350"/>
            <a:ext cx="640080" cy="272393"/>
          </a:xfrm>
          <a:prstGeom prst="roundRect">
            <a:avLst/>
          </a:prstGeom>
          <a:solidFill>
            <a:srgbClr val="A11950"/>
          </a:solidFill>
          <a:ln>
            <a:solidFill>
              <a:schemeClr val="bg1"/>
            </a:solidFill>
          </a:ln>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i="0" u="none" strike="noStrike" kern="1200" cap="none" spc="0" normalizeH="0" baseline="0" noProof="0" dirty="0">
                <a:ln>
                  <a:noFill/>
                </a:ln>
                <a:solidFill>
                  <a:srgbClr val="FFFFFF"/>
                </a:solidFill>
                <a:effectLst/>
                <a:uLnTx/>
                <a:uFillTx/>
                <a:latin typeface="Arial" panose="020B0604020202020204" pitchFamily="34" charset="0"/>
                <a:cs typeface="Arial" panose="020B0604020202020204" pitchFamily="34" charset="0"/>
              </a:rPr>
              <a:t>GREP11</a:t>
            </a:r>
          </a:p>
        </p:txBody>
      </p:sp>
      <p:sp>
        <p:nvSpPr>
          <p:cNvPr id="212" name="Rectangle 211">
            <a:extLst>
              <a:ext uri="{FF2B5EF4-FFF2-40B4-BE49-F238E27FC236}">
                <a16:creationId xmlns:a16="http://schemas.microsoft.com/office/drawing/2014/main" id="{C3DCA414-1F2B-294C-A064-5B27B465E572}"/>
              </a:ext>
            </a:extLst>
          </p:cNvPr>
          <p:cNvSpPr/>
          <p:nvPr/>
        </p:nvSpPr>
        <p:spPr>
          <a:xfrm>
            <a:off x="4158346" y="2819088"/>
            <a:ext cx="731520" cy="97446"/>
          </a:xfrm>
          <a:prstGeom prst="rect">
            <a:avLst/>
          </a:prstGeom>
          <a:solidFill>
            <a:schemeClr val="tx2">
              <a:lumMod val="50000"/>
            </a:schemeClr>
          </a:solidFill>
          <a:ln>
            <a:solidFill>
              <a:schemeClr val="bg1">
                <a:lumMod val="75000"/>
                <a:lumOff val="25000"/>
              </a:schemeClr>
            </a:solidFill>
          </a:ln>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kernel</a:t>
            </a:r>
          </a:p>
        </p:txBody>
      </p:sp>
      <p:sp>
        <p:nvSpPr>
          <p:cNvPr id="213" name="Rectangle 212">
            <a:extLst>
              <a:ext uri="{FF2B5EF4-FFF2-40B4-BE49-F238E27FC236}">
                <a16:creationId xmlns:a16="http://schemas.microsoft.com/office/drawing/2014/main" id="{EF82AB16-0183-FC4E-AA68-83F1A80A6E07}"/>
              </a:ext>
            </a:extLst>
          </p:cNvPr>
          <p:cNvSpPr/>
          <p:nvPr/>
        </p:nvSpPr>
        <p:spPr>
          <a:xfrm>
            <a:off x="4158346" y="2050421"/>
            <a:ext cx="731520" cy="733380"/>
          </a:xfrm>
          <a:prstGeom prst="rect">
            <a:avLst/>
          </a:prstGeom>
          <a:solidFill>
            <a:schemeClr val="bg2">
              <a:lumMod val="40000"/>
              <a:lumOff val="60000"/>
            </a:schemeClr>
          </a:solidFill>
          <a:ln>
            <a:solidFill>
              <a:schemeClr val="bg1">
                <a:lumMod val="75000"/>
                <a:lumOff val="25000"/>
              </a:schemeClr>
            </a:solidFill>
          </a:ln>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000E5E">
                  <a:lumMod val="75000"/>
                  <a:lumOff val="25000"/>
                </a:srgbClr>
              </a:solidFill>
              <a:effectLst/>
              <a:uLnTx/>
              <a:uFillTx/>
              <a:ea typeface="+mn-ea"/>
              <a:cs typeface="Arial"/>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000E5E">
                  <a:lumMod val="75000"/>
                  <a:lumOff val="25000"/>
                </a:srgbClr>
              </a:solidFill>
              <a:effectLst/>
              <a:uLnTx/>
              <a:uFillTx/>
              <a:ea typeface="+mn-ea"/>
              <a:cs typeface="Arial"/>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000E5E">
                  <a:lumMod val="75000"/>
                  <a:lumOff val="25000"/>
                </a:srgbClr>
              </a:solidFill>
              <a:effectLst/>
              <a:uLnTx/>
              <a:uFillTx/>
              <a:ea typeface="+mn-ea"/>
              <a:cs typeface="Arial"/>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000E5E">
                  <a:lumMod val="75000"/>
                  <a:lumOff val="25000"/>
                </a:srgbClr>
              </a:solidFill>
              <a:effectLst/>
              <a:uLnTx/>
              <a:uFillTx/>
              <a:ea typeface="+mn-ea"/>
              <a:cs typeface="Arial"/>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000E5E">
                  <a:lumMod val="75000"/>
                  <a:lumOff val="25000"/>
                </a:srgbClr>
              </a:solidFill>
              <a:effectLst/>
              <a:uLnTx/>
              <a:uFillTx/>
              <a:ea typeface="+mn-ea"/>
              <a:cs typeface="Arial"/>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000E5E">
                  <a:lumMod val="75000"/>
                  <a:lumOff val="25000"/>
                </a:srgbClr>
              </a:solidFill>
              <a:effectLst/>
              <a:uLnTx/>
              <a:uFillTx/>
              <a:ea typeface="+mn-ea"/>
              <a:cs typeface="Arial"/>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000E5E">
                  <a:lumMod val="75000"/>
                  <a:lumOff val="25000"/>
                </a:srgbClr>
              </a:solidFill>
              <a:effectLst/>
              <a:uLnTx/>
              <a:uFillTx/>
              <a:ea typeface="+mn-ea"/>
              <a:cs typeface="Arial"/>
            </a:endParaRPr>
          </a:p>
        </p:txBody>
      </p:sp>
      <p:sp>
        <p:nvSpPr>
          <p:cNvPr id="214" name="TextBox 213">
            <a:extLst>
              <a:ext uri="{FF2B5EF4-FFF2-40B4-BE49-F238E27FC236}">
                <a16:creationId xmlns:a16="http://schemas.microsoft.com/office/drawing/2014/main" id="{0CB9DB93-0469-2D4E-A483-2008B2A6C0E0}"/>
              </a:ext>
            </a:extLst>
          </p:cNvPr>
          <p:cNvSpPr txBox="1"/>
          <p:nvPr/>
        </p:nvSpPr>
        <p:spPr>
          <a:xfrm>
            <a:off x="4150668" y="2074273"/>
            <a:ext cx="746876" cy="20005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effectLst/>
                <a:uLnTx/>
                <a:uFillTx/>
                <a:latin typeface="Arial" panose="020B0604020202020204" pitchFamily="34" charset="0"/>
                <a:cs typeface="Arial" panose="020B0604020202020204" pitchFamily="34" charset="0"/>
              </a:rPr>
              <a:t>Virtual Server</a:t>
            </a:r>
          </a:p>
        </p:txBody>
      </p:sp>
      <p:sp>
        <p:nvSpPr>
          <p:cNvPr id="215" name="Rounded Rectangle 214">
            <a:extLst>
              <a:ext uri="{FF2B5EF4-FFF2-40B4-BE49-F238E27FC236}">
                <a16:creationId xmlns:a16="http://schemas.microsoft.com/office/drawing/2014/main" id="{654F638D-DF83-0B4B-9FF4-CD1100C65C7B}"/>
              </a:ext>
            </a:extLst>
          </p:cNvPr>
          <p:cNvSpPr/>
          <p:nvPr/>
        </p:nvSpPr>
        <p:spPr>
          <a:xfrm>
            <a:off x="4204066" y="2352350"/>
            <a:ext cx="640080" cy="272393"/>
          </a:xfrm>
          <a:prstGeom prst="roundRect">
            <a:avLst/>
          </a:prstGeom>
          <a:solidFill>
            <a:srgbClr val="A11950"/>
          </a:solidFill>
          <a:ln>
            <a:solidFill>
              <a:schemeClr val="bg1"/>
            </a:solidFill>
          </a:ln>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i="0" u="none" strike="noStrike" kern="1200" cap="none" spc="0" normalizeH="0" baseline="0" noProof="0" dirty="0">
                <a:ln>
                  <a:noFill/>
                </a:ln>
                <a:solidFill>
                  <a:srgbClr val="FFFFFF"/>
                </a:solidFill>
                <a:effectLst/>
                <a:uLnTx/>
                <a:uFillTx/>
                <a:latin typeface="Arial" panose="020B0604020202020204" pitchFamily="34" charset="0"/>
                <a:cs typeface="Arial" panose="020B0604020202020204" pitchFamily="34" charset="0"/>
              </a:rPr>
              <a:t>Secure Build</a:t>
            </a:r>
          </a:p>
        </p:txBody>
      </p:sp>
      <p:sp>
        <p:nvSpPr>
          <p:cNvPr id="216" name="Rectangle 215">
            <a:extLst>
              <a:ext uri="{FF2B5EF4-FFF2-40B4-BE49-F238E27FC236}">
                <a16:creationId xmlns:a16="http://schemas.microsoft.com/office/drawing/2014/main" id="{A65C0EC0-1E33-0442-9043-C36B77AC698E}"/>
              </a:ext>
            </a:extLst>
          </p:cNvPr>
          <p:cNvSpPr/>
          <p:nvPr/>
        </p:nvSpPr>
        <p:spPr>
          <a:xfrm>
            <a:off x="4955333" y="2819088"/>
            <a:ext cx="731520" cy="97446"/>
          </a:xfrm>
          <a:prstGeom prst="rect">
            <a:avLst/>
          </a:prstGeom>
          <a:solidFill>
            <a:schemeClr val="tx2">
              <a:lumMod val="50000"/>
            </a:schemeClr>
          </a:solidFill>
          <a:ln>
            <a:solidFill>
              <a:schemeClr val="bg1">
                <a:lumMod val="75000"/>
                <a:lumOff val="25000"/>
              </a:schemeClr>
            </a:solidFill>
          </a:ln>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kernel</a:t>
            </a:r>
          </a:p>
        </p:txBody>
      </p:sp>
      <p:sp>
        <p:nvSpPr>
          <p:cNvPr id="217" name="Rectangle 216">
            <a:extLst>
              <a:ext uri="{FF2B5EF4-FFF2-40B4-BE49-F238E27FC236}">
                <a16:creationId xmlns:a16="http://schemas.microsoft.com/office/drawing/2014/main" id="{28550F54-A86B-764A-8B44-6A5B2D6E973E}"/>
              </a:ext>
            </a:extLst>
          </p:cNvPr>
          <p:cNvSpPr/>
          <p:nvPr/>
        </p:nvSpPr>
        <p:spPr>
          <a:xfrm>
            <a:off x="4955333" y="2050421"/>
            <a:ext cx="731520" cy="733380"/>
          </a:xfrm>
          <a:prstGeom prst="rect">
            <a:avLst/>
          </a:prstGeom>
          <a:solidFill>
            <a:schemeClr val="bg2">
              <a:lumMod val="40000"/>
              <a:lumOff val="60000"/>
            </a:schemeClr>
          </a:solidFill>
          <a:ln>
            <a:solidFill>
              <a:schemeClr val="bg1">
                <a:lumMod val="75000"/>
                <a:lumOff val="25000"/>
              </a:schemeClr>
            </a:solidFill>
          </a:ln>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000E5E">
                  <a:lumMod val="75000"/>
                  <a:lumOff val="25000"/>
                </a:srgbClr>
              </a:solidFill>
              <a:effectLst/>
              <a:uLnTx/>
              <a:uFillTx/>
              <a:ea typeface="+mn-ea"/>
              <a:cs typeface="Arial"/>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000E5E">
                  <a:lumMod val="75000"/>
                  <a:lumOff val="25000"/>
                </a:srgbClr>
              </a:solidFill>
              <a:effectLst/>
              <a:uLnTx/>
              <a:uFillTx/>
              <a:ea typeface="+mn-ea"/>
              <a:cs typeface="Arial"/>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000E5E">
                  <a:lumMod val="75000"/>
                  <a:lumOff val="25000"/>
                </a:srgbClr>
              </a:solidFill>
              <a:effectLst/>
              <a:uLnTx/>
              <a:uFillTx/>
              <a:ea typeface="+mn-ea"/>
              <a:cs typeface="Arial"/>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000E5E">
                  <a:lumMod val="75000"/>
                  <a:lumOff val="25000"/>
                </a:srgbClr>
              </a:solidFill>
              <a:effectLst/>
              <a:uLnTx/>
              <a:uFillTx/>
              <a:ea typeface="+mn-ea"/>
              <a:cs typeface="Arial"/>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000E5E">
                  <a:lumMod val="75000"/>
                  <a:lumOff val="25000"/>
                </a:srgbClr>
              </a:solidFill>
              <a:effectLst/>
              <a:uLnTx/>
              <a:uFillTx/>
              <a:ea typeface="+mn-ea"/>
              <a:cs typeface="Arial"/>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000E5E">
                  <a:lumMod val="75000"/>
                  <a:lumOff val="25000"/>
                </a:srgbClr>
              </a:solidFill>
              <a:effectLst/>
              <a:uLnTx/>
              <a:uFillTx/>
              <a:ea typeface="+mn-ea"/>
              <a:cs typeface="Arial"/>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000E5E">
                  <a:lumMod val="75000"/>
                  <a:lumOff val="25000"/>
                </a:srgbClr>
              </a:solidFill>
              <a:effectLst/>
              <a:uLnTx/>
              <a:uFillTx/>
              <a:ea typeface="+mn-ea"/>
              <a:cs typeface="Arial"/>
            </a:endParaRPr>
          </a:p>
        </p:txBody>
      </p:sp>
      <p:sp>
        <p:nvSpPr>
          <p:cNvPr id="218" name="TextBox 217">
            <a:extLst>
              <a:ext uri="{FF2B5EF4-FFF2-40B4-BE49-F238E27FC236}">
                <a16:creationId xmlns:a16="http://schemas.microsoft.com/office/drawing/2014/main" id="{9BF31669-7060-C648-9D25-431F05992B9C}"/>
              </a:ext>
            </a:extLst>
          </p:cNvPr>
          <p:cNvSpPr txBox="1"/>
          <p:nvPr/>
        </p:nvSpPr>
        <p:spPr>
          <a:xfrm>
            <a:off x="4947655" y="2074273"/>
            <a:ext cx="746876" cy="20005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effectLst/>
                <a:uLnTx/>
                <a:uFillTx/>
                <a:latin typeface="Arial" panose="020B0604020202020204" pitchFamily="34" charset="0"/>
                <a:cs typeface="Arial" panose="020B0604020202020204" pitchFamily="34" charset="0"/>
              </a:rPr>
              <a:t>Virtual Server</a:t>
            </a:r>
          </a:p>
        </p:txBody>
      </p:sp>
      <p:sp>
        <p:nvSpPr>
          <p:cNvPr id="219" name="Rounded Rectangle 218">
            <a:extLst>
              <a:ext uri="{FF2B5EF4-FFF2-40B4-BE49-F238E27FC236}">
                <a16:creationId xmlns:a16="http://schemas.microsoft.com/office/drawing/2014/main" id="{82455A68-F3D5-1247-8D97-E7D755A30315}"/>
              </a:ext>
            </a:extLst>
          </p:cNvPr>
          <p:cNvSpPr/>
          <p:nvPr/>
        </p:nvSpPr>
        <p:spPr>
          <a:xfrm>
            <a:off x="5001053" y="2352350"/>
            <a:ext cx="640080" cy="272393"/>
          </a:xfrm>
          <a:prstGeom prst="roundRect">
            <a:avLst/>
          </a:prstGeom>
          <a:solidFill>
            <a:srgbClr val="A11950"/>
          </a:solidFill>
          <a:ln>
            <a:solidFill>
              <a:schemeClr val="bg1"/>
            </a:solidFill>
          </a:ln>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i="0" u="none" strike="noStrike" kern="1200" cap="none" spc="0" normalizeH="0" baseline="0" noProof="0" dirty="0">
                <a:ln>
                  <a:noFill/>
                </a:ln>
                <a:solidFill>
                  <a:srgbClr val="FFFFFF"/>
                </a:solidFill>
                <a:effectLst/>
                <a:uLnTx/>
                <a:uFillTx/>
                <a:latin typeface="Arial" panose="020B0604020202020204" pitchFamily="34" charset="0"/>
                <a:cs typeface="Arial" panose="020B0604020202020204" pitchFamily="34" charset="0"/>
              </a:rPr>
              <a:t>App / Client Workloads</a:t>
            </a:r>
          </a:p>
        </p:txBody>
      </p:sp>
      <p:sp>
        <p:nvSpPr>
          <p:cNvPr id="220" name="Rectangle 219">
            <a:extLst>
              <a:ext uri="{FF2B5EF4-FFF2-40B4-BE49-F238E27FC236}">
                <a16:creationId xmlns:a16="http://schemas.microsoft.com/office/drawing/2014/main" id="{94FCA13E-B34A-0B41-AE87-C82745CAF952}"/>
              </a:ext>
            </a:extLst>
          </p:cNvPr>
          <p:cNvSpPr/>
          <p:nvPr/>
        </p:nvSpPr>
        <p:spPr>
          <a:xfrm>
            <a:off x="5757820" y="2812636"/>
            <a:ext cx="731520" cy="97446"/>
          </a:xfrm>
          <a:prstGeom prst="rect">
            <a:avLst/>
          </a:prstGeom>
          <a:solidFill>
            <a:schemeClr val="tx2">
              <a:lumMod val="50000"/>
            </a:schemeClr>
          </a:solidFill>
          <a:ln>
            <a:solidFill>
              <a:schemeClr val="bg1">
                <a:lumMod val="75000"/>
                <a:lumOff val="25000"/>
              </a:schemeClr>
            </a:solidFill>
          </a:ln>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kernel</a:t>
            </a:r>
          </a:p>
        </p:txBody>
      </p:sp>
      <p:sp>
        <p:nvSpPr>
          <p:cNvPr id="221" name="Rectangle 220">
            <a:extLst>
              <a:ext uri="{FF2B5EF4-FFF2-40B4-BE49-F238E27FC236}">
                <a16:creationId xmlns:a16="http://schemas.microsoft.com/office/drawing/2014/main" id="{6836BE54-C7EC-D245-9F78-5F4A8EDD35D9}"/>
              </a:ext>
            </a:extLst>
          </p:cNvPr>
          <p:cNvSpPr/>
          <p:nvPr/>
        </p:nvSpPr>
        <p:spPr>
          <a:xfrm>
            <a:off x="5757820" y="2046691"/>
            <a:ext cx="731520" cy="733380"/>
          </a:xfrm>
          <a:prstGeom prst="rect">
            <a:avLst/>
          </a:prstGeom>
          <a:solidFill>
            <a:schemeClr val="bg2">
              <a:lumMod val="40000"/>
              <a:lumOff val="60000"/>
            </a:schemeClr>
          </a:solidFill>
          <a:ln>
            <a:solidFill>
              <a:schemeClr val="bg1">
                <a:lumMod val="75000"/>
                <a:lumOff val="25000"/>
              </a:schemeClr>
            </a:solidFill>
          </a:ln>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000E5E">
                  <a:lumMod val="75000"/>
                  <a:lumOff val="25000"/>
                </a:srgbClr>
              </a:solidFill>
              <a:effectLst/>
              <a:uLnTx/>
              <a:uFillTx/>
              <a:ea typeface="+mn-ea"/>
              <a:cs typeface="Arial"/>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000E5E">
                  <a:lumMod val="75000"/>
                  <a:lumOff val="25000"/>
                </a:srgbClr>
              </a:solidFill>
              <a:effectLst/>
              <a:uLnTx/>
              <a:uFillTx/>
              <a:ea typeface="+mn-ea"/>
              <a:cs typeface="Arial"/>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000E5E">
                  <a:lumMod val="75000"/>
                  <a:lumOff val="25000"/>
                </a:srgbClr>
              </a:solidFill>
              <a:effectLst/>
              <a:uLnTx/>
              <a:uFillTx/>
              <a:ea typeface="+mn-ea"/>
              <a:cs typeface="Arial"/>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000E5E">
                  <a:lumMod val="75000"/>
                  <a:lumOff val="25000"/>
                </a:srgbClr>
              </a:solidFill>
              <a:effectLst/>
              <a:uLnTx/>
              <a:uFillTx/>
              <a:ea typeface="+mn-ea"/>
              <a:cs typeface="Arial"/>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000E5E">
                  <a:lumMod val="75000"/>
                  <a:lumOff val="25000"/>
                </a:srgbClr>
              </a:solidFill>
              <a:effectLst/>
              <a:uLnTx/>
              <a:uFillTx/>
              <a:ea typeface="+mn-ea"/>
              <a:cs typeface="Arial"/>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000E5E">
                  <a:lumMod val="75000"/>
                  <a:lumOff val="25000"/>
                </a:srgbClr>
              </a:solidFill>
              <a:effectLst/>
              <a:uLnTx/>
              <a:uFillTx/>
              <a:ea typeface="+mn-ea"/>
              <a:cs typeface="Arial"/>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000E5E">
                  <a:lumMod val="75000"/>
                  <a:lumOff val="25000"/>
                </a:srgbClr>
              </a:solidFill>
              <a:effectLst/>
              <a:uLnTx/>
              <a:uFillTx/>
              <a:ea typeface="+mn-ea"/>
              <a:cs typeface="Arial"/>
            </a:endParaRPr>
          </a:p>
        </p:txBody>
      </p:sp>
      <p:sp>
        <p:nvSpPr>
          <p:cNvPr id="222" name="TextBox 221">
            <a:extLst>
              <a:ext uri="{FF2B5EF4-FFF2-40B4-BE49-F238E27FC236}">
                <a16:creationId xmlns:a16="http://schemas.microsoft.com/office/drawing/2014/main" id="{AA935319-8AEE-1A44-9955-179E283CD02F}"/>
              </a:ext>
            </a:extLst>
          </p:cNvPr>
          <p:cNvSpPr txBox="1"/>
          <p:nvPr/>
        </p:nvSpPr>
        <p:spPr>
          <a:xfrm>
            <a:off x="5750142" y="2070543"/>
            <a:ext cx="746876" cy="20005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effectLst/>
                <a:uLnTx/>
                <a:uFillTx/>
                <a:latin typeface="Arial" panose="020B0604020202020204" pitchFamily="34" charset="0"/>
                <a:cs typeface="Arial" panose="020B0604020202020204" pitchFamily="34" charset="0"/>
              </a:rPr>
              <a:t>Virtual Server</a:t>
            </a:r>
          </a:p>
        </p:txBody>
      </p:sp>
      <p:sp>
        <p:nvSpPr>
          <p:cNvPr id="224" name="Rectangle 223">
            <a:extLst>
              <a:ext uri="{FF2B5EF4-FFF2-40B4-BE49-F238E27FC236}">
                <a16:creationId xmlns:a16="http://schemas.microsoft.com/office/drawing/2014/main" id="{CBDBBFF6-A314-0A44-A110-8FD15D5DB236}"/>
              </a:ext>
            </a:extLst>
          </p:cNvPr>
          <p:cNvSpPr/>
          <p:nvPr/>
        </p:nvSpPr>
        <p:spPr>
          <a:xfrm>
            <a:off x="6565937" y="2810390"/>
            <a:ext cx="731520" cy="97446"/>
          </a:xfrm>
          <a:prstGeom prst="rect">
            <a:avLst/>
          </a:prstGeom>
          <a:solidFill>
            <a:schemeClr val="tx2">
              <a:lumMod val="50000"/>
            </a:schemeClr>
          </a:solidFill>
          <a:ln>
            <a:solidFill>
              <a:schemeClr val="bg1">
                <a:lumMod val="75000"/>
                <a:lumOff val="25000"/>
              </a:schemeClr>
            </a:solidFill>
          </a:ln>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kernel</a:t>
            </a:r>
          </a:p>
        </p:txBody>
      </p:sp>
      <p:sp>
        <p:nvSpPr>
          <p:cNvPr id="225" name="Rectangle 224">
            <a:extLst>
              <a:ext uri="{FF2B5EF4-FFF2-40B4-BE49-F238E27FC236}">
                <a16:creationId xmlns:a16="http://schemas.microsoft.com/office/drawing/2014/main" id="{4EFA8C8C-E112-F74C-8A6D-ED990E089F63}"/>
              </a:ext>
            </a:extLst>
          </p:cNvPr>
          <p:cNvSpPr/>
          <p:nvPr/>
        </p:nvSpPr>
        <p:spPr>
          <a:xfrm>
            <a:off x="6565937" y="2044445"/>
            <a:ext cx="731520" cy="733380"/>
          </a:xfrm>
          <a:prstGeom prst="rect">
            <a:avLst/>
          </a:prstGeom>
          <a:solidFill>
            <a:schemeClr val="bg2">
              <a:lumMod val="40000"/>
              <a:lumOff val="60000"/>
            </a:schemeClr>
          </a:solidFill>
          <a:ln>
            <a:solidFill>
              <a:schemeClr val="bg1">
                <a:lumMod val="75000"/>
                <a:lumOff val="25000"/>
              </a:schemeClr>
            </a:solidFill>
          </a:ln>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000E5E">
                  <a:lumMod val="75000"/>
                  <a:lumOff val="25000"/>
                </a:srgbClr>
              </a:solidFill>
              <a:effectLst/>
              <a:uLnTx/>
              <a:uFillTx/>
              <a:ea typeface="+mn-ea"/>
              <a:cs typeface="Arial"/>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000E5E">
                  <a:lumMod val="75000"/>
                  <a:lumOff val="25000"/>
                </a:srgbClr>
              </a:solidFill>
              <a:effectLst/>
              <a:uLnTx/>
              <a:uFillTx/>
              <a:ea typeface="+mn-ea"/>
              <a:cs typeface="Arial"/>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000E5E">
                  <a:lumMod val="75000"/>
                  <a:lumOff val="25000"/>
                </a:srgbClr>
              </a:solidFill>
              <a:effectLst/>
              <a:uLnTx/>
              <a:uFillTx/>
              <a:ea typeface="+mn-ea"/>
              <a:cs typeface="Arial"/>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000E5E">
                  <a:lumMod val="75000"/>
                  <a:lumOff val="25000"/>
                </a:srgbClr>
              </a:solidFill>
              <a:effectLst/>
              <a:uLnTx/>
              <a:uFillTx/>
              <a:ea typeface="+mn-ea"/>
              <a:cs typeface="Arial"/>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000E5E">
                  <a:lumMod val="75000"/>
                  <a:lumOff val="25000"/>
                </a:srgbClr>
              </a:solidFill>
              <a:effectLst/>
              <a:uLnTx/>
              <a:uFillTx/>
              <a:ea typeface="+mn-ea"/>
              <a:cs typeface="Arial"/>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000E5E">
                  <a:lumMod val="75000"/>
                  <a:lumOff val="25000"/>
                </a:srgbClr>
              </a:solidFill>
              <a:effectLst/>
              <a:uLnTx/>
              <a:uFillTx/>
              <a:ea typeface="+mn-ea"/>
              <a:cs typeface="Arial"/>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000E5E">
                  <a:lumMod val="75000"/>
                  <a:lumOff val="25000"/>
                </a:srgbClr>
              </a:solidFill>
              <a:effectLst/>
              <a:uLnTx/>
              <a:uFillTx/>
              <a:ea typeface="+mn-ea"/>
              <a:cs typeface="Arial"/>
            </a:endParaRPr>
          </a:p>
        </p:txBody>
      </p:sp>
      <p:sp>
        <p:nvSpPr>
          <p:cNvPr id="226" name="TextBox 225">
            <a:extLst>
              <a:ext uri="{FF2B5EF4-FFF2-40B4-BE49-F238E27FC236}">
                <a16:creationId xmlns:a16="http://schemas.microsoft.com/office/drawing/2014/main" id="{31751591-D559-A344-846F-BEC7E4B5FEE6}"/>
              </a:ext>
            </a:extLst>
          </p:cNvPr>
          <p:cNvSpPr txBox="1"/>
          <p:nvPr/>
        </p:nvSpPr>
        <p:spPr>
          <a:xfrm>
            <a:off x="6558259" y="2068297"/>
            <a:ext cx="746876" cy="20005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effectLst/>
                <a:uLnTx/>
                <a:uFillTx/>
                <a:latin typeface="Arial" panose="020B0604020202020204" pitchFamily="34" charset="0"/>
                <a:cs typeface="Arial" panose="020B0604020202020204" pitchFamily="34" charset="0"/>
              </a:rPr>
              <a:t>Virtual Server</a:t>
            </a:r>
          </a:p>
        </p:txBody>
      </p:sp>
      <p:sp>
        <p:nvSpPr>
          <p:cNvPr id="156" name="Rectangle 155">
            <a:extLst>
              <a:ext uri="{FF2B5EF4-FFF2-40B4-BE49-F238E27FC236}">
                <a16:creationId xmlns:a16="http://schemas.microsoft.com/office/drawing/2014/main" id="{A4A270B8-B43F-C94A-B021-EDCB95E24442}"/>
              </a:ext>
            </a:extLst>
          </p:cNvPr>
          <p:cNvSpPr/>
          <p:nvPr/>
        </p:nvSpPr>
        <p:spPr bwMode="auto">
          <a:xfrm>
            <a:off x="8307411" y="2044445"/>
            <a:ext cx="731520" cy="1932668"/>
          </a:xfrm>
          <a:prstGeom prst="rect">
            <a:avLst/>
          </a:prstGeom>
          <a:solidFill>
            <a:srgbClr val="6E32C9"/>
          </a:solidFill>
          <a:ln w="9525">
            <a:solidFill>
              <a:schemeClr val="bg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ctr" defTabSz="685983" rtl="0" eaLnBrk="1" fontAlgn="auto" latinLnBrk="0" hangingPunct="1">
              <a:lnSpc>
                <a:spcPct val="100000"/>
              </a:lnSpc>
              <a:spcBef>
                <a:spcPts val="0"/>
              </a:spcBef>
              <a:spcAft>
                <a:spcPts val="0"/>
              </a:spcAft>
              <a:buClrTx/>
              <a:buSzTx/>
              <a:buFontTx/>
              <a:buNone/>
              <a:tabLst/>
            </a:pPr>
            <a:endParaRPr kumimoji="0" lang="en-US" sz="1050" b="0" i="0" u="none" strike="noStrike" kern="1200" cap="none" spc="0" normalizeH="0" baseline="0" noProof="0" dirty="0">
              <a:ln>
                <a:noFill/>
              </a:ln>
              <a:solidFill>
                <a:schemeClr val="bg1"/>
              </a:solidFill>
              <a:effectLst/>
              <a:uLnTx/>
              <a:uFillTx/>
              <a:latin typeface="+mn-lt"/>
              <a:ea typeface="IBM Plex Sans" charset="0"/>
              <a:cs typeface="IBM Plex Sans" charset="0"/>
            </a:endParaRPr>
          </a:p>
          <a:p>
            <a:pPr marL="0" marR="0" indent="0" algn="ctr" defTabSz="685983" rtl="0" eaLnBrk="1" fontAlgn="auto" latinLnBrk="0" hangingPunct="1">
              <a:lnSpc>
                <a:spcPct val="100000"/>
              </a:lnSpc>
              <a:spcBef>
                <a:spcPts val="0"/>
              </a:spcBef>
              <a:spcAft>
                <a:spcPts val="0"/>
              </a:spcAft>
              <a:buClrTx/>
              <a:buSzTx/>
              <a:buFontTx/>
              <a:buNone/>
              <a:tabLst/>
            </a:pPr>
            <a:endParaRPr lang="en-US" sz="1050" dirty="0">
              <a:solidFill>
                <a:schemeClr val="bg1"/>
              </a:solidFill>
              <a:ea typeface="IBM Plex Sans" charset="0"/>
              <a:cs typeface="IBM Plex Sans" charset="0"/>
            </a:endParaRPr>
          </a:p>
          <a:p>
            <a:pPr marL="0" marR="0" indent="0" algn="ctr" defTabSz="685983" rtl="0" eaLnBrk="1" fontAlgn="auto" latinLnBrk="0" hangingPunct="1">
              <a:lnSpc>
                <a:spcPct val="100000"/>
              </a:lnSpc>
              <a:spcBef>
                <a:spcPts val="0"/>
              </a:spcBef>
              <a:spcAft>
                <a:spcPts val="0"/>
              </a:spcAft>
              <a:buClrTx/>
              <a:buSzTx/>
              <a:buFontTx/>
              <a:buNone/>
              <a:tabLst/>
            </a:pPr>
            <a:endParaRPr kumimoji="0" lang="en-US" sz="1050" b="0" i="0" u="none" strike="noStrike" kern="1200" cap="none" spc="0" normalizeH="0" baseline="0" noProof="0" dirty="0">
              <a:ln>
                <a:noFill/>
              </a:ln>
              <a:solidFill>
                <a:schemeClr val="bg1"/>
              </a:solidFill>
              <a:effectLst/>
              <a:uLnTx/>
              <a:uFillTx/>
              <a:latin typeface="+mn-lt"/>
              <a:ea typeface="IBM Plex Sans" charset="0"/>
              <a:cs typeface="IBM Plex Sans" charset="0"/>
            </a:endParaRPr>
          </a:p>
          <a:p>
            <a:pPr algn="ctr"/>
            <a:r>
              <a:rPr kumimoji="0" lang="en-US" sz="1050" b="0" i="0" u="none" strike="noStrike" kern="1200" cap="none" spc="0" normalizeH="0" baseline="0" noProof="0" dirty="0">
                <a:ln>
                  <a:noFill/>
                </a:ln>
                <a:solidFill>
                  <a:schemeClr val="bg1"/>
                </a:solidFill>
                <a:effectLst/>
                <a:uLnTx/>
                <a:uFillTx/>
                <a:latin typeface="+mn-lt"/>
                <a:ea typeface="IBM Plex Sans" charset="0"/>
                <a:cs typeface="IBM Plex Sans" charset="0"/>
              </a:rPr>
              <a:t>z/OS</a:t>
            </a:r>
            <a:r>
              <a:rPr lang="de-DE" sz="1050" baseline="30000" dirty="0">
                <a:solidFill>
                  <a:srgbClr val="FFFFFF"/>
                </a:solidFill>
                <a:latin typeface="Arial" panose="020B0604020202020204" pitchFamily="34" charset="0"/>
                <a:cs typeface="Arial" panose="020B0604020202020204" pitchFamily="34" charset="0"/>
              </a:rPr>
              <a:t> ®</a:t>
            </a:r>
            <a:r>
              <a:rPr kumimoji="0" lang="en-US" sz="1050" b="0" i="0" u="none" strike="noStrike" kern="1200" cap="none" spc="0" normalizeH="0" baseline="0" noProof="0" dirty="0">
                <a:ln>
                  <a:noFill/>
                </a:ln>
                <a:solidFill>
                  <a:schemeClr val="bg1"/>
                </a:solidFill>
                <a:effectLst/>
                <a:uLnTx/>
                <a:uFillTx/>
                <a:latin typeface="+mn-lt"/>
                <a:ea typeface="IBM Plex Sans" charset="0"/>
                <a:cs typeface="IBM Plex Sans" charset="0"/>
              </a:rPr>
              <a:t> Workloads</a:t>
            </a:r>
          </a:p>
        </p:txBody>
      </p:sp>
      <p:sp>
        <p:nvSpPr>
          <p:cNvPr id="228" name="Rectangle 227">
            <a:extLst>
              <a:ext uri="{FF2B5EF4-FFF2-40B4-BE49-F238E27FC236}">
                <a16:creationId xmlns:a16="http://schemas.microsoft.com/office/drawing/2014/main" id="{8A7BE161-A5B8-514D-8B6D-647AAB6CE153}"/>
              </a:ext>
            </a:extLst>
          </p:cNvPr>
          <p:cNvSpPr/>
          <p:nvPr/>
        </p:nvSpPr>
        <p:spPr bwMode="auto">
          <a:xfrm>
            <a:off x="7475172" y="2045166"/>
            <a:ext cx="742230" cy="1932668"/>
          </a:xfrm>
          <a:prstGeom prst="rect">
            <a:avLst/>
          </a:prstGeom>
          <a:solidFill>
            <a:srgbClr val="6E32C9"/>
          </a:solidFill>
          <a:ln w="9525">
            <a:solidFill>
              <a:schemeClr val="bg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ctr" defTabSz="685983" rtl="0" eaLnBrk="1" fontAlgn="auto" latinLnBrk="0" hangingPunct="1">
              <a:lnSpc>
                <a:spcPct val="100000"/>
              </a:lnSpc>
              <a:spcBef>
                <a:spcPts val="0"/>
              </a:spcBef>
              <a:spcAft>
                <a:spcPts val="0"/>
              </a:spcAft>
              <a:buClrTx/>
              <a:buSzTx/>
              <a:buFontTx/>
              <a:buNone/>
              <a:tabLst/>
            </a:pPr>
            <a:endParaRPr kumimoji="0" lang="en-US" sz="1050" b="0" i="0" u="none" strike="noStrike" kern="1200" cap="none" spc="0" normalizeH="0" baseline="0" noProof="0" dirty="0">
              <a:ln>
                <a:noFill/>
              </a:ln>
              <a:solidFill>
                <a:schemeClr val="bg1"/>
              </a:solidFill>
              <a:effectLst/>
              <a:uLnTx/>
              <a:uFillTx/>
              <a:latin typeface="+mn-lt"/>
              <a:ea typeface="IBM Plex Sans" charset="0"/>
              <a:cs typeface="IBM Plex Sans" charset="0"/>
            </a:endParaRPr>
          </a:p>
          <a:p>
            <a:pPr marL="0" marR="0" indent="0" algn="ctr" defTabSz="685983" rtl="0" eaLnBrk="1" fontAlgn="auto" latinLnBrk="0" hangingPunct="1">
              <a:lnSpc>
                <a:spcPct val="100000"/>
              </a:lnSpc>
              <a:spcBef>
                <a:spcPts val="0"/>
              </a:spcBef>
              <a:spcAft>
                <a:spcPts val="0"/>
              </a:spcAft>
              <a:buClrTx/>
              <a:buSzTx/>
              <a:buFontTx/>
              <a:buNone/>
              <a:tabLst/>
            </a:pPr>
            <a:endParaRPr lang="en-US" sz="1050" dirty="0">
              <a:solidFill>
                <a:schemeClr val="bg1"/>
              </a:solidFill>
              <a:ea typeface="IBM Plex Sans" charset="0"/>
              <a:cs typeface="IBM Plex Sans" charset="0"/>
            </a:endParaRPr>
          </a:p>
          <a:p>
            <a:pPr marL="0" marR="0" indent="0" algn="ctr" defTabSz="685983" rtl="0" eaLnBrk="1" fontAlgn="auto" latinLnBrk="0" hangingPunct="1">
              <a:lnSpc>
                <a:spcPct val="100000"/>
              </a:lnSpc>
              <a:spcBef>
                <a:spcPts val="0"/>
              </a:spcBef>
              <a:spcAft>
                <a:spcPts val="0"/>
              </a:spcAft>
              <a:buClrTx/>
              <a:buSzTx/>
              <a:buFontTx/>
              <a:buNone/>
              <a:tabLst/>
            </a:pPr>
            <a:endParaRPr kumimoji="0" lang="en-US" sz="1050" b="0" i="0" u="none" strike="noStrike" kern="1200" cap="none" spc="0" normalizeH="0" baseline="0" noProof="0" dirty="0">
              <a:ln>
                <a:noFill/>
              </a:ln>
              <a:solidFill>
                <a:schemeClr val="bg1"/>
              </a:solidFill>
              <a:effectLst/>
              <a:uLnTx/>
              <a:uFillTx/>
              <a:latin typeface="+mn-lt"/>
              <a:ea typeface="IBM Plex Sans" charset="0"/>
              <a:cs typeface="IBM Plex Sans" charset="0"/>
            </a:endParaRPr>
          </a:p>
          <a:p>
            <a:pPr algn="ctr"/>
            <a:r>
              <a:rPr kumimoji="0" lang="en-US" sz="1050" b="0" i="0" u="none" strike="noStrike" kern="1200" cap="none" spc="0" normalizeH="0" baseline="0" noProof="0" dirty="0">
                <a:ln>
                  <a:noFill/>
                </a:ln>
                <a:solidFill>
                  <a:schemeClr val="bg1"/>
                </a:solidFill>
                <a:effectLst/>
                <a:uLnTx/>
                <a:uFillTx/>
                <a:latin typeface="+mn-lt"/>
                <a:ea typeface="IBM Plex Sans" charset="0"/>
                <a:cs typeface="IBM Plex Sans" charset="0"/>
              </a:rPr>
              <a:t>Linux on Z or z/VM</a:t>
            </a:r>
            <a:r>
              <a:rPr lang="de-DE" sz="1050" baseline="30000" dirty="0">
                <a:solidFill>
                  <a:srgbClr val="FFFFFF"/>
                </a:solidFill>
                <a:latin typeface="Arial" panose="020B0604020202020204" pitchFamily="34" charset="0"/>
                <a:cs typeface="Arial" panose="020B0604020202020204" pitchFamily="34" charset="0"/>
              </a:rPr>
              <a:t> ®</a:t>
            </a:r>
            <a:r>
              <a:rPr kumimoji="0" lang="en-US" sz="1050" b="0" i="0" u="none" strike="noStrike" kern="1200" cap="none" spc="0" normalizeH="0" baseline="0" noProof="0" dirty="0">
                <a:ln>
                  <a:noFill/>
                </a:ln>
                <a:solidFill>
                  <a:schemeClr val="bg1"/>
                </a:solidFill>
                <a:effectLst/>
                <a:uLnTx/>
                <a:uFillTx/>
                <a:latin typeface="+mn-lt"/>
                <a:ea typeface="IBM Plex Sans" charset="0"/>
                <a:cs typeface="IBM Plex Sans" charset="0"/>
              </a:rPr>
              <a:t> Workloads</a:t>
            </a:r>
          </a:p>
        </p:txBody>
      </p:sp>
      <p:sp>
        <p:nvSpPr>
          <p:cNvPr id="229" name="Rectangle 228">
            <a:extLst>
              <a:ext uri="{FF2B5EF4-FFF2-40B4-BE49-F238E27FC236}">
                <a16:creationId xmlns:a16="http://schemas.microsoft.com/office/drawing/2014/main" id="{81051E5B-8E7E-934B-BDC3-990CC802244A}"/>
              </a:ext>
            </a:extLst>
          </p:cNvPr>
          <p:cNvSpPr/>
          <p:nvPr/>
        </p:nvSpPr>
        <p:spPr>
          <a:xfrm>
            <a:off x="8305466" y="4428404"/>
            <a:ext cx="731644" cy="379620"/>
          </a:xfrm>
          <a:prstGeom prst="rect">
            <a:avLst/>
          </a:prstGeom>
          <a:solidFill>
            <a:srgbClr val="061F80"/>
          </a:solidFill>
          <a:ln>
            <a:solidFill>
              <a:schemeClr val="bg1"/>
            </a:solidFill>
          </a:ln>
        </p:spPr>
        <p:txBody>
          <a:bodyPr wrap="square" lIns="0" tIns="0" rIns="0" bIns="0"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de-DE" sz="1200" dirty="0">
                <a:solidFill>
                  <a:srgbClr val="FFFFFF"/>
                </a:solidFill>
                <a:latin typeface="Arial" panose="020B0604020202020204" pitchFamily="34" charset="0"/>
                <a:cs typeface="Arial" panose="020B0604020202020204" pitchFamily="34" charset="0"/>
              </a:rPr>
              <a:t>z</a:t>
            </a:r>
            <a:r>
              <a:rPr kumimoji="0" lang="de-DE" sz="12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14 / z15</a:t>
            </a:r>
          </a:p>
        </p:txBody>
      </p:sp>
      <p:cxnSp>
        <p:nvCxnSpPr>
          <p:cNvPr id="161" name="Elbow Connector 160">
            <a:extLst>
              <a:ext uri="{FF2B5EF4-FFF2-40B4-BE49-F238E27FC236}">
                <a16:creationId xmlns:a16="http://schemas.microsoft.com/office/drawing/2014/main" id="{8D739CA7-99EA-5146-89B1-3AF83F81F0DF}"/>
              </a:ext>
            </a:extLst>
          </p:cNvPr>
          <p:cNvCxnSpPr>
            <a:cxnSpLocks/>
            <a:stCxn id="217" idx="0"/>
            <a:endCxn id="255" idx="1"/>
          </p:cNvCxnSpPr>
          <p:nvPr/>
        </p:nvCxnSpPr>
        <p:spPr bwMode="auto">
          <a:xfrm rot="5400000" flipH="1" flipV="1">
            <a:off x="6366085" y="486805"/>
            <a:ext cx="518624" cy="2608609"/>
          </a:xfrm>
          <a:prstGeom prst="bentConnector2">
            <a:avLst/>
          </a:prstGeom>
          <a:ln w="19050">
            <a:solidFill>
              <a:schemeClr val="accent3">
                <a:lumMod val="40000"/>
                <a:lumOff val="60000"/>
              </a:schemeClr>
            </a:solidFill>
            <a:prstDash val="sysDot"/>
            <a:headEnd type="triangle"/>
            <a:tailEnd type="triangle"/>
          </a:ln>
          <a:effectLst/>
        </p:spPr>
        <p:style>
          <a:lnRef idx="1">
            <a:schemeClr val="dk1"/>
          </a:lnRef>
          <a:fillRef idx="0">
            <a:schemeClr val="dk1"/>
          </a:fillRef>
          <a:effectRef idx="0">
            <a:schemeClr val="dk1"/>
          </a:effectRef>
          <a:fontRef idx="minor">
            <a:schemeClr val="tx1"/>
          </a:fontRef>
        </p:style>
      </p:cxnSp>
      <p:sp>
        <p:nvSpPr>
          <p:cNvPr id="241" name="Rectangle 240">
            <a:extLst>
              <a:ext uri="{FF2B5EF4-FFF2-40B4-BE49-F238E27FC236}">
                <a16:creationId xmlns:a16="http://schemas.microsoft.com/office/drawing/2014/main" id="{32E436FA-2168-0940-8678-BC0184852EA9}"/>
              </a:ext>
            </a:extLst>
          </p:cNvPr>
          <p:cNvSpPr/>
          <p:nvPr/>
        </p:nvSpPr>
        <p:spPr>
          <a:xfrm>
            <a:off x="32659" y="2474609"/>
            <a:ext cx="1427804" cy="1512538"/>
          </a:xfrm>
          <a:prstGeom prst="rect">
            <a:avLst/>
          </a:prstGeom>
          <a:solidFill>
            <a:srgbClr val="003BC9"/>
          </a:solidFill>
          <a:ln>
            <a:solidFill>
              <a:schemeClr val="bg1"/>
            </a:solidFill>
          </a:ln>
        </p:spPr>
        <p:txBody>
          <a:bodyPr wrap="squar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700"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700"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700"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700"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700"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700"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700"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700"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700"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700"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rPr>
              <a:t>x86 or s390x Machine</a:t>
            </a:r>
          </a:p>
        </p:txBody>
      </p:sp>
      <p:cxnSp>
        <p:nvCxnSpPr>
          <p:cNvPr id="242" name="Elbow Connector 241">
            <a:extLst>
              <a:ext uri="{FF2B5EF4-FFF2-40B4-BE49-F238E27FC236}">
                <a16:creationId xmlns:a16="http://schemas.microsoft.com/office/drawing/2014/main" id="{CA228327-268F-6443-A239-D294C99B66BF}"/>
              </a:ext>
            </a:extLst>
          </p:cNvPr>
          <p:cNvCxnSpPr>
            <a:cxnSpLocks/>
            <a:stCxn id="241" idx="2"/>
            <a:endCxn id="249" idx="1"/>
          </p:cNvCxnSpPr>
          <p:nvPr/>
        </p:nvCxnSpPr>
        <p:spPr>
          <a:xfrm rot="16200000" flipH="1">
            <a:off x="1218751" y="3514957"/>
            <a:ext cx="220189" cy="1164568"/>
          </a:xfrm>
          <a:prstGeom prst="bentConnector2">
            <a:avLst/>
          </a:prstGeom>
          <a:noFill/>
          <a:ln w="25400" cap="flat" cmpd="sng" algn="ctr">
            <a:solidFill>
              <a:srgbClr val="92D050"/>
            </a:solidFill>
            <a:prstDash val="sysDot"/>
            <a:headEnd type="triangle"/>
            <a:tailEnd type="triangle"/>
          </a:ln>
          <a:effectLst>
            <a:outerShdw blurRad="40000" dist="20000" dir="5400000" rotWithShape="0">
              <a:srgbClr val="000000">
                <a:alpha val="38000"/>
              </a:srgbClr>
            </a:outerShdw>
          </a:effectLst>
        </p:spPr>
      </p:cxnSp>
      <p:sp>
        <p:nvSpPr>
          <p:cNvPr id="243" name="Rounded Rectangle 242">
            <a:extLst>
              <a:ext uri="{FF2B5EF4-FFF2-40B4-BE49-F238E27FC236}">
                <a16:creationId xmlns:a16="http://schemas.microsoft.com/office/drawing/2014/main" id="{776D0553-E6FF-7B4B-9097-A1CCA39A26AB}"/>
              </a:ext>
            </a:extLst>
          </p:cNvPr>
          <p:cNvSpPr/>
          <p:nvPr/>
        </p:nvSpPr>
        <p:spPr>
          <a:xfrm>
            <a:off x="78515" y="2531687"/>
            <a:ext cx="1344470" cy="1298529"/>
          </a:xfrm>
          <a:prstGeom prst="roundRect">
            <a:avLst/>
          </a:prstGeom>
          <a:solidFill>
            <a:srgbClr val="1FB3CF">
              <a:lumMod val="20000"/>
              <a:lumOff val="80000"/>
            </a:srgbClr>
          </a:solidFill>
          <a:ln>
            <a:solidFill>
              <a:schemeClr val="bg1"/>
            </a:solidFill>
          </a:ln>
        </p:spPr>
        <p:txBody>
          <a:bodyPr wrap="squar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CLI</a:t>
            </a:r>
            <a:endParaRPr kumimoji="0" lang="en-US" sz="700" b="1"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
        <p:nvSpPr>
          <p:cNvPr id="244" name="Rectangle 243">
            <a:extLst>
              <a:ext uri="{FF2B5EF4-FFF2-40B4-BE49-F238E27FC236}">
                <a16:creationId xmlns:a16="http://schemas.microsoft.com/office/drawing/2014/main" id="{375AFF61-119C-D14D-AF6B-DF0EB8D83A21}"/>
              </a:ext>
            </a:extLst>
          </p:cNvPr>
          <p:cNvSpPr/>
          <p:nvPr/>
        </p:nvSpPr>
        <p:spPr>
          <a:xfrm>
            <a:off x="235346" y="2724794"/>
            <a:ext cx="1005840" cy="159863"/>
          </a:xfrm>
          <a:prstGeom prst="rect">
            <a:avLst/>
          </a:prstGeom>
          <a:solidFill>
            <a:srgbClr val="EAEAEA"/>
          </a:solidFill>
          <a:ln>
            <a:solidFill>
              <a:srgbClr val="69A6FF"/>
            </a:solidFill>
          </a:ln>
        </p:spPr>
        <p:txBody>
          <a:bodyPr wrap="squar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dirty="0">
                <a:ln>
                  <a:noFill/>
                </a:ln>
                <a:solidFill>
                  <a:srgbClr val="000E5E">
                    <a:lumMod val="90000"/>
                    <a:lumOff val="10000"/>
                  </a:srgbClr>
                </a:solidFill>
                <a:effectLst/>
                <a:uLnTx/>
                <a:uFillTx/>
                <a:latin typeface="Arial" panose="020B0604020202020204" pitchFamily="34" charset="0"/>
                <a:cs typeface="Arial" panose="020B0604020202020204" pitchFamily="34" charset="0"/>
              </a:rPr>
              <a:t>Registration Files</a:t>
            </a:r>
          </a:p>
        </p:txBody>
      </p:sp>
      <p:sp>
        <p:nvSpPr>
          <p:cNvPr id="245" name="Rectangle 244">
            <a:extLst>
              <a:ext uri="{FF2B5EF4-FFF2-40B4-BE49-F238E27FC236}">
                <a16:creationId xmlns:a16="http://schemas.microsoft.com/office/drawing/2014/main" id="{2E889D06-C6BA-4D48-9C1C-9F9DBCFF4675}"/>
              </a:ext>
            </a:extLst>
          </p:cNvPr>
          <p:cNvSpPr/>
          <p:nvPr/>
        </p:nvSpPr>
        <p:spPr>
          <a:xfrm>
            <a:off x="235346" y="2907771"/>
            <a:ext cx="1005840" cy="159523"/>
          </a:xfrm>
          <a:prstGeom prst="rect">
            <a:avLst/>
          </a:prstGeom>
          <a:solidFill>
            <a:srgbClr val="EAEAEA"/>
          </a:solidFill>
          <a:ln>
            <a:solidFill>
              <a:srgbClr val="69A6FF"/>
            </a:solidFill>
          </a:ln>
        </p:spPr>
        <p:txBody>
          <a:bodyPr wrap="squar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dirty="0">
                <a:ln>
                  <a:noFill/>
                </a:ln>
                <a:solidFill>
                  <a:srgbClr val="000E5E">
                    <a:lumMod val="90000"/>
                    <a:lumOff val="10000"/>
                  </a:srgbClr>
                </a:solidFill>
                <a:effectLst/>
                <a:uLnTx/>
                <a:uFillTx/>
                <a:latin typeface="Arial" panose="020B0604020202020204" pitchFamily="34" charset="0"/>
                <a:cs typeface="Arial" panose="020B0604020202020204" pitchFamily="34" charset="0"/>
              </a:rPr>
              <a:t>Trusted CICD</a:t>
            </a:r>
          </a:p>
        </p:txBody>
      </p:sp>
      <p:sp>
        <p:nvSpPr>
          <p:cNvPr id="246" name="Rectangle 245">
            <a:extLst>
              <a:ext uri="{FF2B5EF4-FFF2-40B4-BE49-F238E27FC236}">
                <a16:creationId xmlns:a16="http://schemas.microsoft.com/office/drawing/2014/main" id="{B4B3F403-6CCE-CE43-A348-DFA9B539D14A}"/>
              </a:ext>
            </a:extLst>
          </p:cNvPr>
          <p:cNvSpPr/>
          <p:nvPr/>
        </p:nvSpPr>
        <p:spPr>
          <a:xfrm>
            <a:off x="235346" y="3090408"/>
            <a:ext cx="1005840" cy="161038"/>
          </a:xfrm>
          <a:prstGeom prst="rect">
            <a:avLst/>
          </a:prstGeom>
          <a:solidFill>
            <a:srgbClr val="EAEAEA"/>
          </a:solidFill>
          <a:ln>
            <a:solidFill>
              <a:srgbClr val="69A6FF"/>
            </a:solidFill>
          </a:ln>
        </p:spPr>
        <p:txBody>
          <a:bodyPr wrap="squar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dirty="0">
                <a:ln>
                  <a:noFill/>
                </a:ln>
                <a:solidFill>
                  <a:srgbClr val="000E5E">
                    <a:lumMod val="90000"/>
                    <a:lumOff val="10000"/>
                  </a:srgbClr>
                </a:solidFill>
                <a:effectLst/>
                <a:uLnTx/>
                <a:uFillTx/>
                <a:latin typeface="Arial" panose="020B0604020202020204" pitchFamily="34" charset="0"/>
                <a:cs typeface="Arial" panose="020B0604020202020204" pitchFamily="34" charset="0"/>
              </a:rPr>
              <a:t>Monitoring</a:t>
            </a:r>
          </a:p>
        </p:txBody>
      </p:sp>
      <p:sp>
        <p:nvSpPr>
          <p:cNvPr id="247" name="Rectangle 246">
            <a:extLst>
              <a:ext uri="{FF2B5EF4-FFF2-40B4-BE49-F238E27FC236}">
                <a16:creationId xmlns:a16="http://schemas.microsoft.com/office/drawing/2014/main" id="{81A2AB7B-9BAC-D94E-8492-2C907AEEB3E8}"/>
              </a:ext>
            </a:extLst>
          </p:cNvPr>
          <p:cNvSpPr/>
          <p:nvPr/>
        </p:nvSpPr>
        <p:spPr>
          <a:xfrm>
            <a:off x="235346" y="3273166"/>
            <a:ext cx="1005840" cy="161038"/>
          </a:xfrm>
          <a:prstGeom prst="rect">
            <a:avLst/>
          </a:prstGeom>
          <a:solidFill>
            <a:srgbClr val="EAEAEA"/>
          </a:solidFill>
          <a:ln>
            <a:solidFill>
              <a:srgbClr val="69A6FF"/>
            </a:solidFill>
          </a:ln>
        </p:spPr>
        <p:txBody>
          <a:bodyPr wrap="squar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dirty="0">
                <a:ln>
                  <a:noFill/>
                </a:ln>
                <a:solidFill>
                  <a:srgbClr val="000E5E">
                    <a:lumMod val="90000"/>
                    <a:lumOff val="10000"/>
                  </a:srgbClr>
                </a:solidFill>
                <a:effectLst/>
                <a:uLnTx/>
                <a:uFillTx/>
                <a:latin typeface="Arial" panose="020B0604020202020204" pitchFamily="34" charset="0"/>
                <a:cs typeface="Arial" panose="020B0604020202020204" pitchFamily="34" charset="0"/>
              </a:rPr>
              <a:t>Virtual Servers</a:t>
            </a:r>
          </a:p>
        </p:txBody>
      </p:sp>
      <p:sp>
        <p:nvSpPr>
          <p:cNvPr id="248" name="Rectangle 247">
            <a:extLst>
              <a:ext uri="{FF2B5EF4-FFF2-40B4-BE49-F238E27FC236}">
                <a16:creationId xmlns:a16="http://schemas.microsoft.com/office/drawing/2014/main" id="{CA881C9C-A3EA-984E-A99C-6F86C86311CB}"/>
              </a:ext>
            </a:extLst>
          </p:cNvPr>
          <p:cNvSpPr/>
          <p:nvPr/>
        </p:nvSpPr>
        <p:spPr>
          <a:xfrm>
            <a:off x="235346" y="3455065"/>
            <a:ext cx="1005840" cy="161038"/>
          </a:xfrm>
          <a:prstGeom prst="rect">
            <a:avLst/>
          </a:prstGeom>
          <a:solidFill>
            <a:srgbClr val="EAEAEA"/>
          </a:solidFill>
          <a:ln>
            <a:solidFill>
              <a:srgbClr val="69A6FF"/>
            </a:solidFill>
          </a:ln>
        </p:spPr>
        <p:txBody>
          <a:bodyPr wrap="squar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dirty="0">
                <a:ln>
                  <a:noFill/>
                </a:ln>
                <a:solidFill>
                  <a:srgbClr val="000E5E">
                    <a:lumMod val="90000"/>
                    <a:lumOff val="10000"/>
                  </a:srgbClr>
                </a:solidFill>
                <a:effectLst/>
                <a:uLnTx/>
                <a:uFillTx/>
                <a:latin typeface="Arial" panose="020B0604020202020204" pitchFamily="34" charset="0"/>
                <a:cs typeface="Arial" panose="020B0604020202020204" pitchFamily="34" charset="0"/>
              </a:rPr>
              <a:t>OpenShift (Future)</a:t>
            </a:r>
          </a:p>
        </p:txBody>
      </p:sp>
      <p:sp>
        <p:nvSpPr>
          <p:cNvPr id="249" name="Rectangle 248">
            <a:extLst>
              <a:ext uri="{FF2B5EF4-FFF2-40B4-BE49-F238E27FC236}">
                <a16:creationId xmlns:a16="http://schemas.microsoft.com/office/drawing/2014/main" id="{33AD3A95-435F-554D-8529-63BC6D1B6AF6}"/>
              </a:ext>
            </a:extLst>
          </p:cNvPr>
          <p:cNvSpPr/>
          <p:nvPr/>
        </p:nvSpPr>
        <p:spPr>
          <a:xfrm>
            <a:off x="1911129" y="4084553"/>
            <a:ext cx="519988" cy="245565"/>
          </a:xfrm>
          <a:prstGeom prst="rect">
            <a:avLst/>
          </a:prstGeom>
          <a:solidFill>
            <a:srgbClr val="E66F00"/>
          </a:solidFill>
          <a:ln w="25400">
            <a:solidFill>
              <a:srgbClr val="FFFF00"/>
            </a:solidFill>
          </a:ln>
        </p:spPr>
        <p:txBody>
          <a:bodyPr wrap="square" lIns="0" tIns="0" rIns="0" bIns="0" rtlCol="0" anchor="ctr">
            <a:noAutofit/>
          </a:bodyPr>
          <a:lstStyle/>
          <a:p>
            <a:pPr algn="ctr" defTabSz="914400">
              <a:defRPr/>
            </a:pPr>
            <a:r>
              <a:rPr lang="en-US" sz="900" b="1" dirty="0">
                <a:solidFill>
                  <a:srgbClr val="FFFFFF"/>
                </a:solidFill>
                <a:latin typeface="Arial" panose="020B0604020202020204" pitchFamily="34" charset="0"/>
                <a:cs typeface="Arial" panose="020B0604020202020204" pitchFamily="34" charset="0"/>
              </a:rPr>
              <a:t>REST</a:t>
            </a:r>
          </a:p>
        </p:txBody>
      </p:sp>
      <p:sp>
        <p:nvSpPr>
          <p:cNvPr id="250" name="Rectangle 249">
            <a:extLst>
              <a:ext uri="{FF2B5EF4-FFF2-40B4-BE49-F238E27FC236}">
                <a16:creationId xmlns:a16="http://schemas.microsoft.com/office/drawing/2014/main" id="{318BD23C-7A05-434B-9718-14EFF3EE12C1}"/>
              </a:ext>
            </a:extLst>
          </p:cNvPr>
          <p:cNvSpPr/>
          <p:nvPr/>
        </p:nvSpPr>
        <p:spPr>
          <a:xfrm>
            <a:off x="2658622" y="3733564"/>
            <a:ext cx="519988" cy="152914"/>
          </a:xfrm>
          <a:prstGeom prst="rect">
            <a:avLst/>
          </a:prstGeom>
          <a:solidFill>
            <a:srgbClr val="E66F00"/>
          </a:solidFill>
          <a:ln w="25400">
            <a:solidFill>
              <a:srgbClr val="FFFF00"/>
            </a:solidFill>
          </a:ln>
        </p:spPr>
        <p:txBody>
          <a:bodyPr wrap="square" lIns="0" tIns="0" rIns="0" bIns="0" rtlCol="0" anchor="ctr">
            <a:noAutofit/>
          </a:bodyPr>
          <a:lstStyle/>
          <a:p>
            <a:pPr algn="ctr" defTabSz="914400">
              <a:defRPr/>
            </a:pPr>
            <a:r>
              <a:rPr lang="en-US" sz="900" b="1" dirty="0">
                <a:solidFill>
                  <a:srgbClr val="FFFFFF"/>
                </a:solidFill>
                <a:latin typeface="Arial" panose="020B0604020202020204" pitchFamily="34" charset="0"/>
                <a:cs typeface="Arial" panose="020B0604020202020204" pitchFamily="34" charset="0"/>
              </a:rPr>
              <a:t>REST</a:t>
            </a:r>
          </a:p>
        </p:txBody>
      </p:sp>
      <p:cxnSp>
        <p:nvCxnSpPr>
          <p:cNvPr id="167" name="Straight Arrow Connector 166">
            <a:extLst>
              <a:ext uri="{FF2B5EF4-FFF2-40B4-BE49-F238E27FC236}">
                <a16:creationId xmlns:a16="http://schemas.microsoft.com/office/drawing/2014/main" id="{8CA43236-5A3A-FA45-A8A9-76AC98A37820}"/>
              </a:ext>
            </a:extLst>
          </p:cNvPr>
          <p:cNvCxnSpPr>
            <a:cxnSpLocks/>
            <a:stCxn id="249" idx="3"/>
            <a:endCxn id="250" idx="1"/>
          </p:cNvCxnSpPr>
          <p:nvPr/>
        </p:nvCxnSpPr>
        <p:spPr bwMode="auto">
          <a:xfrm flipV="1">
            <a:off x="2431117" y="3810021"/>
            <a:ext cx="227505" cy="397315"/>
          </a:xfrm>
          <a:prstGeom prst="straightConnector1">
            <a:avLst/>
          </a:prstGeom>
          <a:ln w="19050">
            <a:solidFill>
              <a:schemeClr val="bg1"/>
            </a:solidFill>
            <a:headEnd type="triangle"/>
            <a:tailEnd type="triangle"/>
          </a:ln>
          <a:effectLst/>
        </p:spPr>
        <p:style>
          <a:lnRef idx="1">
            <a:schemeClr val="dk1"/>
          </a:lnRef>
          <a:fillRef idx="0">
            <a:schemeClr val="dk1"/>
          </a:fillRef>
          <a:effectRef idx="0">
            <a:schemeClr val="dk1"/>
          </a:effectRef>
          <a:fontRef idx="minor">
            <a:schemeClr val="tx1"/>
          </a:fontRef>
        </p:style>
      </p:cxnSp>
      <p:sp>
        <p:nvSpPr>
          <p:cNvPr id="251" name="TextBox 250">
            <a:extLst>
              <a:ext uri="{FF2B5EF4-FFF2-40B4-BE49-F238E27FC236}">
                <a16:creationId xmlns:a16="http://schemas.microsoft.com/office/drawing/2014/main" id="{FFD7C466-5DFC-FD41-85CB-6A716813BCC0}"/>
              </a:ext>
            </a:extLst>
          </p:cNvPr>
          <p:cNvSpPr txBox="1"/>
          <p:nvPr/>
        </p:nvSpPr>
        <p:spPr>
          <a:xfrm>
            <a:off x="1658175" y="496203"/>
            <a:ext cx="1418859" cy="646331"/>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chemeClr val="accent2">
                    <a:lumMod val="40000"/>
                    <a:lumOff val="60000"/>
                  </a:schemeClr>
                </a:solidFill>
                <a:effectLst/>
                <a:uLnTx/>
                <a:uFillTx/>
                <a:latin typeface="Arial" panose="020B0604020202020204" pitchFamily="34" charset="0"/>
                <a:cs typeface="Arial" panose="020B0604020202020204" pitchFamily="34" charset="0"/>
              </a:rPr>
              <a:t>Push image source code from GitHub to Trusted CICD (i.e. Secure Build Server)</a:t>
            </a:r>
          </a:p>
        </p:txBody>
      </p:sp>
      <p:sp>
        <p:nvSpPr>
          <p:cNvPr id="252" name="TextBox 251">
            <a:extLst>
              <a:ext uri="{FF2B5EF4-FFF2-40B4-BE49-F238E27FC236}">
                <a16:creationId xmlns:a16="http://schemas.microsoft.com/office/drawing/2014/main" id="{FA6F0BAF-6065-0048-893A-5642CE5360C9}"/>
              </a:ext>
            </a:extLst>
          </p:cNvPr>
          <p:cNvSpPr txBox="1"/>
          <p:nvPr/>
        </p:nvSpPr>
        <p:spPr>
          <a:xfrm>
            <a:off x="3880593" y="461046"/>
            <a:ext cx="1578118" cy="5078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chemeClr val="accent2">
                    <a:lumMod val="40000"/>
                    <a:lumOff val="60000"/>
                  </a:schemeClr>
                </a:solidFill>
                <a:effectLst/>
                <a:uLnTx/>
                <a:uFillTx/>
                <a:latin typeface="Arial" panose="020B0604020202020204" pitchFamily="34" charset="0"/>
                <a:cs typeface="Arial" panose="020B0604020202020204" pitchFamily="34" charset="0"/>
              </a:rPr>
              <a:t>Export signed image to Trusted Code Repository (ex: Docker Content Trust)</a:t>
            </a:r>
          </a:p>
        </p:txBody>
      </p:sp>
      <p:cxnSp>
        <p:nvCxnSpPr>
          <p:cNvPr id="254" name="Elbow Connector 253">
            <a:extLst>
              <a:ext uri="{FF2B5EF4-FFF2-40B4-BE49-F238E27FC236}">
                <a16:creationId xmlns:a16="http://schemas.microsoft.com/office/drawing/2014/main" id="{0B5DCFC0-9F23-FA45-98D9-CC3F0882C581}"/>
              </a:ext>
            </a:extLst>
          </p:cNvPr>
          <p:cNvCxnSpPr>
            <a:cxnSpLocks/>
            <a:stCxn id="159" idx="3"/>
          </p:cNvCxnSpPr>
          <p:nvPr/>
        </p:nvCxnSpPr>
        <p:spPr bwMode="auto">
          <a:xfrm>
            <a:off x="3543852" y="971332"/>
            <a:ext cx="684376" cy="1376507"/>
          </a:xfrm>
          <a:prstGeom prst="bentConnector2">
            <a:avLst/>
          </a:prstGeom>
          <a:ln w="19050">
            <a:solidFill>
              <a:schemeClr val="accent2">
                <a:lumMod val="40000"/>
                <a:lumOff val="60000"/>
              </a:schemeClr>
            </a:solidFill>
            <a:prstDash val="dash"/>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257" name="Elbow Connector 256">
            <a:extLst>
              <a:ext uri="{FF2B5EF4-FFF2-40B4-BE49-F238E27FC236}">
                <a16:creationId xmlns:a16="http://schemas.microsoft.com/office/drawing/2014/main" id="{0BE4446A-1172-1A4A-AB83-0E171064B000}"/>
              </a:ext>
            </a:extLst>
          </p:cNvPr>
          <p:cNvCxnSpPr>
            <a:cxnSpLocks/>
          </p:cNvCxnSpPr>
          <p:nvPr/>
        </p:nvCxnSpPr>
        <p:spPr bwMode="auto">
          <a:xfrm rot="5400000" flipH="1" flipV="1">
            <a:off x="4378368" y="1417106"/>
            <a:ext cx="1416102" cy="524555"/>
          </a:xfrm>
          <a:prstGeom prst="bentConnector2">
            <a:avLst/>
          </a:prstGeom>
          <a:ln w="19050">
            <a:solidFill>
              <a:schemeClr val="accent2">
                <a:lumMod val="40000"/>
                <a:lumOff val="60000"/>
              </a:schemeClr>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265" name="Elbow Connector 264">
            <a:extLst>
              <a:ext uri="{FF2B5EF4-FFF2-40B4-BE49-F238E27FC236}">
                <a16:creationId xmlns:a16="http://schemas.microsoft.com/office/drawing/2014/main" id="{2E6C2AA0-CBE0-084E-9B4C-1770D9E5778B}"/>
              </a:ext>
            </a:extLst>
          </p:cNvPr>
          <p:cNvCxnSpPr>
            <a:cxnSpLocks/>
            <a:stCxn id="160" idx="2"/>
          </p:cNvCxnSpPr>
          <p:nvPr/>
        </p:nvCxnSpPr>
        <p:spPr bwMode="auto">
          <a:xfrm rot="5400000">
            <a:off x="4721727" y="1510703"/>
            <a:ext cx="1153966" cy="578144"/>
          </a:xfrm>
          <a:prstGeom prst="bentConnector3">
            <a:avLst>
              <a:gd name="adj1" fmla="val 13614"/>
            </a:avLst>
          </a:prstGeom>
          <a:ln w="19050">
            <a:solidFill>
              <a:srgbClr val="FFFF00"/>
            </a:solidFill>
            <a:prstDash val="dash"/>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270" name="Straight Connector 269">
            <a:extLst>
              <a:ext uri="{FF2B5EF4-FFF2-40B4-BE49-F238E27FC236}">
                <a16:creationId xmlns:a16="http://schemas.microsoft.com/office/drawing/2014/main" id="{AA4AB5F5-2599-1A47-A9FE-AD217E880A99}"/>
              </a:ext>
            </a:extLst>
          </p:cNvPr>
          <p:cNvCxnSpPr/>
          <p:nvPr/>
        </p:nvCxnSpPr>
        <p:spPr bwMode="auto">
          <a:xfrm>
            <a:off x="810930" y="4481646"/>
            <a:ext cx="274320" cy="0"/>
          </a:xfrm>
          <a:prstGeom prst="line">
            <a:avLst/>
          </a:prstGeom>
          <a:ln w="190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271" name="TextBox 270">
            <a:extLst>
              <a:ext uri="{FF2B5EF4-FFF2-40B4-BE49-F238E27FC236}">
                <a16:creationId xmlns:a16="http://schemas.microsoft.com/office/drawing/2014/main" id="{6C89BD83-B9DA-3546-8B6C-EE9F24A7B68C}"/>
              </a:ext>
            </a:extLst>
          </p:cNvPr>
          <p:cNvSpPr txBox="1"/>
          <p:nvPr/>
        </p:nvSpPr>
        <p:spPr>
          <a:xfrm>
            <a:off x="1073895" y="4378204"/>
            <a:ext cx="455574" cy="200055"/>
          </a:xfrm>
          <a:prstGeom prst="rect">
            <a:avLst/>
          </a:prstGeom>
          <a:noFill/>
        </p:spPr>
        <p:txBody>
          <a:bodyPr wrap="none" rtlCol="0">
            <a:spAutoFit/>
          </a:bodyPr>
          <a:lstStyle/>
          <a:p>
            <a:pPr algn="l"/>
            <a:r>
              <a:rPr lang="en-US" sz="700" dirty="0">
                <a:solidFill>
                  <a:schemeClr val="bg1"/>
                </a:solidFill>
                <a:ea typeface="IBM Plex Sans" charset="0"/>
                <a:cs typeface="IBM Plex Sans" charset="0"/>
              </a:rPr>
              <a:t>O</a:t>
            </a:r>
            <a:r>
              <a:rPr lang="en-US" sz="700" dirty="0">
                <a:solidFill>
                  <a:schemeClr val="bg1"/>
                </a:solidFill>
                <a:latin typeface="+mn-lt"/>
                <a:ea typeface="IBM Plex Sans" charset="0"/>
                <a:cs typeface="IBM Plex Sans" charset="0"/>
              </a:rPr>
              <a:t>utput</a:t>
            </a:r>
          </a:p>
        </p:txBody>
      </p:sp>
      <p:sp>
        <p:nvSpPr>
          <p:cNvPr id="272" name="TextBox 271">
            <a:extLst>
              <a:ext uri="{FF2B5EF4-FFF2-40B4-BE49-F238E27FC236}">
                <a16:creationId xmlns:a16="http://schemas.microsoft.com/office/drawing/2014/main" id="{2B7250BC-400A-7A4A-B638-C5FEC83613D5}"/>
              </a:ext>
            </a:extLst>
          </p:cNvPr>
          <p:cNvSpPr txBox="1"/>
          <p:nvPr/>
        </p:nvSpPr>
        <p:spPr>
          <a:xfrm>
            <a:off x="1083265" y="4495403"/>
            <a:ext cx="385042" cy="200055"/>
          </a:xfrm>
          <a:prstGeom prst="rect">
            <a:avLst/>
          </a:prstGeom>
          <a:noFill/>
        </p:spPr>
        <p:txBody>
          <a:bodyPr wrap="none" rtlCol="0">
            <a:spAutoFit/>
          </a:bodyPr>
          <a:lstStyle/>
          <a:p>
            <a:pPr algn="l"/>
            <a:r>
              <a:rPr lang="en-US" sz="700" dirty="0">
                <a:solidFill>
                  <a:schemeClr val="bg1"/>
                </a:solidFill>
                <a:ea typeface="IBM Plex Sans" charset="0"/>
                <a:cs typeface="IBM Plex Sans" charset="0"/>
              </a:rPr>
              <a:t>In</a:t>
            </a:r>
            <a:r>
              <a:rPr lang="en-US" sz="700" dirty="0">
                <a:solidFill>
                  <a:schemeClr val="bg1"/>
                </a:solidFill>
                <a:latin typeface="+mn-lt"/>
                <a:ea typeface="IBM Plex Sans" charset="0"/>
                <a:cs typeface="IBM Plex Sans" charset="0"/>
              </a:rPr>
              <a:t>put</a:t>
            </a:r>
          </a:p>
        </p:txBody>
      </p:sp>
      <p:cxnSp>
        <p:nvCxnSpPr>
          <p:cNvPr id="273" name="Straight Connector 272">
            <a:extLst>
              <a:ext uri="{FF2B5EF4-FFF2-40B4-BE49-F238E27FC236}">
                <a16:creationId xmlns:a16="http://schemas.microsoft.com/office/drawing/2014/main" id="{75D71180-BA5E-1A47-99B3-79162BD8BD9F}"/>
              </a:ext>
            </a:extLst>
          </p:cNvPr>
          <p:cNvCxnSpPr/>
          <p:nvPr/>
        </p:nvCxnSpPr>
        <p:spPr bwMode="auto">
          <a:xfrm>
            <a:off x="820762" y="4585061"/>
            <a:ext cx="274320" cy="0"/>
          </a:xfrm>
          <a:prstGeom prst="line">
            <a:avLst/>
          </a:prstGeom>
          <a:ln w="19050">
            <a:solidFill>
              <a:schemeClr val="bg1"/>
            </a:solidFill>
            <a:prstDash val="dash"/>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274" name="TextBox 273">
            <a:extLst>
              <a:ext uri="{FF2B5EF4-FFF2-40B4-BE49-F238E27FC236}">
                <a16:creationId xmlns:a16="http://schemas.microsoft.com/office/drawing/2014/main" id="{597AAC9E-FDEF-024D-8A12-7D436E649ABC}"/>
              </a:ext>
            </a:extLst>
          </p:cNvPr>
          <p:cNvSpPr txBox="1"/>
          <p:nvPr/>
        </p:nvSpPr>
        <p:spPr>
          <a:xfrm>
            <a:off x="1078500" y="4607968"/>
            <a:ext cx="700833" cy="200055"/>
          </a:xfrm>
          <a:prstGeom prst="rect">
            <a:avLst/>
          </a:prstGeom>
          <a:noFill/>
        </p:spPr>
        <p:txBody>
          <a:bodyPr wrap="none" rtlCol="0">
            <a:spAutoFit/>
          </a:bodyPr>
          <a:lstStyle/>
          <a:p>
            <a:pPr algn="l"/>
            <a:r>
              <a:rPr lang="en-US" sz="700" dirty="0">
                <a:solidFill>
                  <a:schemeClr val="bg1"/>
                </a:solidFill>
                <a:ea typeface="IBM Plex Sans" charset="0"/>
                <a:cs typeface="IBM Plex Sans" charset="0"/>
              </a:rPr>
              <a:t>Bi-directional</a:t>
            </a:r>
            <a:endParaRPr lang="en-US" sz="700" dirty="0">
              <a:solidFill>
                <a:schemeClr val="bg1"/>
              </a:solidFill>
              <a:latin typeface="+mn-lt"/>
              <a:ea typeface="IBM Plex Sans" charset="0"/>
              <a:cs typeface="IBM Plex Sans" charset="0"/>
            </a:endParaRPr>
          </a:p>
        </p:txBody>
      </p:sp>
      <p:cxnSp>
        <p:nvCxnSpPr>
          <p:cNvPr id="275" name="Straight Connector 274">
            <a:extLst>
              <a:ext uri="{FF2B5EF4-FFF2-40B4-BE49-F238E27FC236}">
                <a16:creationId xmlns:a16="http://schemas.microsoft.com/office/drawing/2014/main" id="{F8F4EFF8-E631-7C40-A241-CF6F1D72DE52}"/>
              </a:ext>
            </a:extLst>
          </p:cNvPr>
          <p:cNvCxnSpPr/>
          <p:nvPr/>
        </p:nvCxnSpPr>
        <p:spPr bwMode="auto">
          <a:xfrm>
            <a:off x="815997" y="4697626"/>
            <a:ext cx="274320" cy="0"/>
          </a:xfrm>
          <a:prstGeom prst="line">
            <a:avLst/>
          </a:prstGeom>
          <a:ln w="19050">
            <a:solidFill>
              <a:schemeClr val="bg1"/>
            </a:solidFill>
            <a:prstDash val="sysDot"/>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276" name="Rectangle 275">
            <a:extLst>
              <a:ext uri="{FF2B5EF4-FFF2-40B4-BE49-F238E27FC236}">
                <a16:creationId xmlns:a16="http://schemas.microsoft.com/office/drawing/2014/main" id="{490F9806-40F5-6F42-A845-0F90E4074593}"/>
              </a:ext>
            </a:extLst>
          </p:cNvPr>
          <p:cNvSpPr/>
          <p:nvPr/>
        </p:nvSpPr>
        <p:spPr>
          <a:xfrm>
            <a:off x="1772451" y="3121700"/>
            <a:ext cx="731520" cy="255819"/>
          </a:xfrm>
          <a:prstGeom prst="rect">
            <a:avLst/>
          </a:prstGeom>
          <a:solidFill>
            <a:srgbClr val="009C98"/>
          </a:solidFill>
          <a:ln>
            <a:solidFill>
              <a:schemeClr val="bg1"/>
            </a:solidFill>
          </a:ln>
        </p:spPr>
        <p:txBody>
          <a:bodyPr wrap="square" lIns="0" tIns="0" rIns="0" bIns="0" rtlCol="0" anchor="ctr">
            <a:noAutofit/>
          </a:bodyPr>
          <a:lstStyle/>
          <a:p>
            <a:pPr marL="0" marR="0" lvl="0" indent="0" algn="ctr" defTabSz="685983" rtl="0" eaLnBrk="1" fontAlgn="auto" latinLnBrk="0" hangingPunct="1">
              <a:lnSpc>
                <a:spcPct val="100000"/>
              </a:lnSpc>
              <a:spcBef>
                <a:spcPts val="0"/>
              </a:spcBef>
              <a:spcAft>
                <a:spcPts val="0"/>
              </a:spcAft>
              <a:buClrTx/>
              <a:buSzTx/>
              <a:buFontTx/>
              <a:buNone/>
              <a:tabLst/>
              <a:defRPr/>
            </a:pPr>
            <a:r>
              <a:rPr kumimoji="0" lang="de-DE" sz="1000" b="0" i="0" u="none" strike="noStrike" kern="1200" cap="none" spc="0" normalizeH="0" baseline="0" noProof="0" dirty="0" err="1">
                <a:ln>
                  <a:noFill/>
                </a:ln>
                <a:solidFill>
                  <a:srgbClr val="FFFFFF"/>
                </a:solidFill>
                <a:effectLst/>
                <a:uLnTx/>
                <a:uFillTx/>
                <a:latin typeface="Arial" panose="020B0604020202020204" pitchFamily="34" charset="0"/>
                <a:ea typeface="+mn-ea"/>
                <a:cs typeface="Arial" panose="020B0604020202020204" pitchFamily="34" charset="0"/>
              </a:rPr>
              <a:t>runc</a:t>
            </a:r>
            <a:endParaRPr kumimoji="0" lang="de-DE" sz="10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278" name="Rectangle 277">
            <a:extLst>
              <a:ext uri="{FF2B5EF4-FFF2-40B4-BE49-F238E27FC236}">
                <a16:creationId xmlns:a16="http://schemas.microsoft.com/office/drawing/2014/main" id="{589858C4-8A32-CD40-9025-F40453EA2104}"/>
              </a:ext>
            </a:extLst>
          </p:cNvPr>
          <p:cNvSpPr/>
          <p:nvPr/>
        </p:nvSpPr>
        <p:spPr>
          <a:xfrm>
            <a:off x="1772451" y="2045910"/>
            <a:ext cx="731520" cy="1049448"/>
          </a:xfrm>
          <a:prstGeom prst="rect">
            <a:avLst/>
          </a:prstGeom>
          <a:solidFill>
            <a:schemeClr val="bg2">
              <a:lumMod val="40000"/>
              <a:lumOff val="60000"/>
            </a:schemeClr>
          </a:solidFill>
          <a:ln>
            <a:solidFill>
              <a:schemeClr val="bg1">
                <a:lumMod val="75000"/>
                <a:lumOff val="25000"/>
              </a:schemeClr>
            </a:solidFill>
          </a:ln>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000E5E">
                  <a:lumMod val="75000"/>
                  <a:lumOff val="25000"/>
                </a:srgbClr>
              </a:solidFill>
              <a:effectLst/>
              <a:uLnTx/>
              <a:uFillTx/>
              <a:ea typeface="+mn-ea"/>
              <a:cs typeface="Arial"/>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000E5E">
                  <a:lumMod val="75000"/>
                  <a:lumOff val="25000"/>
                </a:srgbClr>
              </a:solidFill>
              <a:effectLst/>
              <a:uLnTx/>
              <a:uFillTx/>
              <a:ea typeface="+mn-ea"/>
              <a:cs typeface="Arial"/>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000E5E">
                  <a:lumMod val="75000"/>
                  <a:lumOff val="25000"/>
                </a:srgbClr>
              </a:solidFill>
              <a:effectLst/>
              <a:uLnTx/>
              <a:uFillTx/>
              <a:ea typeface="+mn-ea"/>
              <a:cs typeface="Arial"/>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000E5E">
                  <a:lumMod val="75000"/>
                  <a:lumOff val="25000"/>
                </a:srgbClr>
              </a:solidFill>
              <a:effectLst/>
              <a:uLnTx/>
              <a:uFillTx/>
              <a:ea typeface="+mn-ea"/>
              <a:cs typeface="Arial"/>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000E5E">
                  <a:lumMod val="75000"/>
                  <a:lumOff val="25000"/>
                </a:srgbClr>
              </a:solidFill>
              <a:effectLst/>
              <a:uLnTx/>
              <a:uFillTx/>
              <a:ea typeface="+mn-ea"/>
              <a:cs typeface="Arial"/>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000E5E">
                  <a:lumMod val="75000"/>
                  <a:lumOff val="25000"/>
                </a:srgbClr>
              </a:solidFill>
              <a:effectLst/>
              <a:uLnTx/>
              <a:uFillTx/>
              <a:ea typeface="+mn-ea"/>
              <a:cs typeface="Arial"/>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000E5E">
                  <a:lumMod val="75000"/>
                  <a:lumOff val="25000"/>
                </a:srgbClr>
              </a:solidFill>
              <a:effectLst/>
              <a:uLnTx/>
              <a:uFillTx/>
              <a:ea typeface="+mn-ea"/>
              <a:cs typeface="Arial"/>
            </a:endParaRPr>
          </a:p>
        </p:txBody>
      </p:sp>
      <p:sp>
        <p:nvSpPr>
          <p:cNvPr id="280" name="Rounded Rectangle 279">
            <a:extLst>
              <a:ext uri="{FF2B5EF4-FFF2-40B4-BE49-F238E27FC236}">
                <a16:creationId xmlns:a16="http://schemas.microsoft.com/office/drawing/2014/main" id="{1BCDE153-2023-DD48-A6AC-EFD22E2BE2FF}"/>
              </a:ext>
            </a:extLst>
          </p:cNvPr>
          <p:cNvSpPr/>
          <p:nvPr/>
        </p:nvSpPr>
        <p:spPr>
          <a:xfrm>
            <a:off x="1848745" y="2347839"/>
            <a:ext cx="557749" cy="272393"/>
          </a:xfrm>
          <a:prstGeom prst="roundRect">
            <a:avLst/>
          </a:prstGeom>
          <a:solidFill>
            <a:srgbClr val="009C98"/>
          </a:solidFill>
          <a:ln>
            <a:solidFill>
              <a:schemeClr val="bg1"/>
            </a:solidFill>
          </a:ln>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i="0" u="none" strike="noStrike" kern="1200" cap="none" spc="0" normalizeH="0" baseline="0" noProof="0" dirty="0">
                <a:ln>
                  <a:noFill/>
                </a:ln>
                <a:solidFill>
                  <a:srgbClr val="FFFFFF"/>
                </a:solidFill>
                <a:effectLst/>
                <a:uLnTx/>
                <a:uFillTx/>
                <a:latin typeface="Arial" panose="020B0604020202020204" pitchFamily="34" charset="0"/>
                <a:cs typeface="Arial" panose="020B0604020202020204" pitchFamily="34" charset="0"/>
              </a:rPr>
              <a:t>Host Container</a:t>
            </a:r>
          </a:p>
        </p:txBody>
      </p:sp>
      <p:sp>
        <p:nvSpPr>
          <p:cNvPr id="281" name="Rectangle 280">
            <a:extLst>
              <a:ext uri="{FF2B5EF4-FFF2-40B4-BE49-F238E27FC236}">
                <a16:creationId xmlns:a16="http://schemas.microsoft.com/office/drawing/2014/main" id="{3D5C9C96-DA12-0345-B85B-146EDDEA090B}"/>
              </a:ext>
            </a:extLst>
          </p:cNvPr>
          <p:cNvSpPr/>
          <p:nvPr/>
        </p:nvSpPr>
        <p:spPr>
          <a:xfrm>
            <a:off x="1768839" y="3405804"/>
            <a:ext cx="5528607" cy="195596"/>
          </a:xfrm>
          <a:prstGeom prst="rect">
            <a:avLst/>
          </a:prstGeom>
          <a:solidFill>
            <a:srgbClr val="408BFC"/>
          </a:solidFill>
          <a:ln>
            <a:solidFill>
              <a:schemeClr val="bg1"/>
            </a:solidFill>
          </a:ln>
        </p:spPr>
        <p:txBody>
          <a:bodyPr wrap="square" lIns="0" tIns="0" rIns="0" bIns="0"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Docker Engine</a:t>
            </a:r>
          </a:p>
        </p:txBody>
      </p:sp>
      <p:sp>
        <p:nvSpPr>
          <p:cNvPr id="284" name="Rectangle 283">
            <a:extLst>
              <a:ext uri="{FF2B5EF4-FFF2-40B4-BE49-F238E27FC236}">
                <a16:creationId xmlns:a16="http://schemas.microsoft.com/office/drawing/2014/main" id="{CC8D3FF9-B6ED-E948-A1C3-F0558DF050E2}"/>
              </a:ext>
            </a:extLst>
          </p:cNvPr>
          <p:cNvSpPr/>
          <p:nvPr/>
        </p:nvSpPr>
        <p:spPr>
          <a:xfrm>
            <a:off x="2567031" y="2937436"/>
            <a:ext cx="731520" cy="153488"/>
          </a:xfrm>
          <a:prstGeom prst="rect">
            <a:avLst/>
          </a:prstGeom>
          <a:solidFill>
            <a:schemeClr val="bg2">
              <a:lumMod val="85000"/>
            </a:schemeClr>
          </a:solidFill>
          <a:ln>
            <a:solidFill>
              <a:schemeClr val="bg1">
                <a:lumMod val="75000"/>
                <a:lumOff val="25000"/>
              </a:schemeClr>
            </a:solidFill>
          </a:ln>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qemu</a:t>
            </a:r>
          </a:p>
        </p:txBody>
      </p:sp>
      <p:sp>
        <p:nvSpPr>
          <p:cNvPr id="285" name="Rectangle 284">
            <a:extLst>
              <a:ext uri="{FF2B5EF4-FFF2-40B4-BE49-F238E27FC236}">
                <a16:creationId xmlns:a16="http://schemas.microsoft.com/office/drawing/2014/main" id="{2A1AD3E2-4BC7-4A4C-9987-D0B273B1D8B2}"/>
              </a:ext>
            </a:extLst>
          </p:cNvPr>
          <p:cNvSpPr/>
          <p:nvPr/>
        </p:nvSpPr>
        <p:spPr>
          <a:xfrm>
            <a:off x="3364018" y="2937436"/>
            <a:ext cx="731520" cy="153488"/>
          </a:xfrm>
          <a:prstGeom prst="rect">
            <a:avLst/>
          </a:prstGeom>
          <a:solidFill>
            <a:schemeClr val="bg2">
              <a:lumMod val="85000"/>
            </a:schemeClr>
          </a:solidFill>
          <a:ln>
            <a:solidFill>
              <a:schemeClr val="bg1">
                <a:lumMod val="75000"/>
                <a:lumOff val="25000"/>
              </a:schemeClr>
            </a:solidFill>
          </a:ln>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qemu</a:t>
            </a:r>
          </a:p>
        </p:txBody>
      </p:sp>
      <p:sp>
        <p:nvSpPr>
          <p:cNvPr id="286" name="Rectangle 285">
            <a:extLst>
              <a:ext uri="{FF2B5EF4-FFF2-40B4-BE49-F238E27FC236}">
                <a16:creationId xmlns:a16="http://schemas.microsoft.com/office/drawing/2014/main" id="{6439A8D4-3C4B-0B43-B7D2-6BD08150D75E}"/>
              </a:ext>
            </a:extLst>
          </p:cNvPr>
          <p:cNvSpPr/>
          <p:nvPr/>
        </p:nvSpPr>
        <p:spPr>
          <a:xfrm>
            <a:off x="4158346" y="2937436"/>
            <a:ext cx="731520" cy="153488"/>
          </a:xfrm>
          <a:prstGeom prst="rect">
            <a:avLst/>
          </a:prstGeom>
          <a:solidFill>
            <a:schemeClr val="bg2">
              <a:lumMod val="85000"/>
            </a:schemeClr>
          </a:solidFill>
          <a:ln>
            <a:solidFill>
              <a:schemeClr val="bg1">
                <a:lumMod val="75000"/>
                <a:lumOff val="25000"/>
              </a:schemeClr>
            </a:solidFill>
          </a:ln>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qemu</a:t>
            </a:r>
          </a:p>
        </p:txBody>
      </p:sp>
      <p:sp>
        <p:nvSpPr>
          <p:cNvPr id="287" name="Rectangle 286">
            <a:extLst>
              <a:ext uri="{FF2B5EF4-FFF2-40B4-BE49-F238E27FC236}">
                <a16:creationId xmlns:a16="http://schemas.microsoft.com/office/drawing/2014/main" id="{45112822-BA63-C049-BADF-0D7A37EF1C0F}"/>
              </a:ext>
            </a:extLst>
          </p:cNvPr>
          <p:cNvSpPr/>
          <p:nvPr/>
        </p:nvSpPr>
        <p:spPr>
          <a:xfrm>
            <a:off x="4955333" y="2937436"/>
            <a:ext cx="731520" cy="153488"/>
          </a:xfrm>
          <a:prstGeom prst="rect">
            <a:avLst/>
          </a:prstGeom>
          <a:solidFill>
            <a:schemeClr val="bg2">
              <a:lumMod val="85000"/>
            </a:schemeClr>
          </a:solidFill>
          <a:ln>
            <a:solidFill>
              <a:schemeClr val="bg1">
                <a:lumMod val="75000"/>
                <a:lumOff val="25000"/>
              </a:schemeClr>
            </a:solidFill>
          </a:ln>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qemu</a:t>
            </a:r>
          </a:p>
        </p:txBody>
      </p:sp>
      <p:sp>
        <p:nvSpPr>
          <p:cNvPr id="288" name="Rectangle 287">
            <a:extLst>
              <a:ext uri="{FF2B5EF4-FFF2-40B4-BE49-F238E27FC236}">
                <a16:creationId xmlns:a16="http://schemas.microsoft.com/office/drawing/2014/main" id="{1C13C59F-FB02-7D43-B9E5-069AF20FEE5D}"/>
              </a:ext>
            </a:extLst>
          </p:cNvPr>
          <p:cNvSpPr/>
          <p:nvPr/>
        </p:nvSpPr>
        <p:spPr>
          <a:xfrm>
            <a:off x="5757820" y="2941870"/>
            <a:ext cx="731520" cy="153488"/>
          </a:xfrm>
          <a:prstGeom prst="rect">
            <a:avLst/>
          </a:prstGeom>
          <a:solidFill>
            <a:schemeClr val="bg2">
              <a:lumMod val="85000"/>
            </a:schemeClr>
          </a:solidFill>
          <a:ln>
            <a:solidFill>
              <a:schemeClr val="bg1">
                <a:lumMod val="75000"/>
                <a:lumOff val="25000"/>
              </a:schemeClr>
            </a:solidFill>
          </a:ln>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qemu</a:t>
            </a:r>
          </a:p>
        </p:txBody>
      </p:sp>
      <p:sp>
        <p:nvSpPr>
          <p:cNvPr id="289" name="Rectangle 288">
            <a:extLst>
              <a:ext uri="{FF2B5EF4-FFF2-40B4-BE49-F238E27FC236}">
                <a16:creationId xmlns:a16="http://schemas.microsoft.com/office/drawing/2014/main" id="{8FBA516E-481A-AF42-B5C8-157F03F96A38}"/>
              </a:ext>
            </a:extLst>
          </p:cNvPr>
          <p:cNvSpPr/>
          <p:nvPr/>
        </p:nvSpPr>
        <p:spPr>
          <a:xfrm>
            <a:off x="6565937" y="2939624"/>
            <a:ext cx="731520" cy="153488"/>
          </a:xfrm>
          <a:prstGeom prst="rect">
            <a:avLst/>
          </a:prstGeom>
          <a:solidFill>
            <a:schemeClr val="bg2">
              <a:lumMod val="85000"/>
            </a:schemeClr>
          </a:solidFill>
          <a:ln>
            <a:solidFill>
              <a:schemeClr val="bg1">
                <a:lumMod val="75000"/>
                <a:lumOff val="25000"/>
              </a:schemeClr>
            </a:solidFill>
          </a:ln>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qemu</a:t>
            </a:r>
          </a:p>
        </p:txBody>
      </p:sp>
      <p:sp>
        <p:nvSpPr>
          <p:cNvPr id="299" name="TextBox 298">
            <a:extLst>
              <a:ext uri="{FF2B5EF4-FFF2-40B4-BE49-F238E27FC236}">
                <a16:creationId xmlns:a16="http://schemas.microsoft.com/office/drawing/2014/main" id="{6998B84C-1243-2046-BFF7-03D159ECED53}"/>
              </a:ext>
            </a:extLst>
          </p:cNvPr>
          <p:cNvSpPr txBox="1"/>
          <p:nvPr/>
        </p:nvSpPr>
        <p:spPr>
          <a:xfrm>
            <a:off x="5905383" y="1042869"/>
            <a:ext cx="1412548" cy="41549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FFFF00"/>
                </a:solidFill>
                <a:effectLst/>
                <a:uLnTx/>
                <a:uFillTx/>
                <a:latin typeface="Arial" panose="020B0604020202020204" pitchFamily="34" charset="0"/>
                <a:cs typeface="Arial" panose="020B0604020202020204" pitchFamily="34" charset="0"/>
              </a:rPr>
              <a:t>Acquire then deploy image after its associated registration file is decrypted by appliance</a:t>
            </a:r>
          </a:p>
        </p:txBody>
      </p:sp>
      <p:sp>
        <p:nvSpPr>
          <p:cNvPr id="301" name="TextBox 300">
            <a:extLst>
              <a:ext uri="{FF2B5EF4-FFF2-40B4-BE49-F238E27FC236}">
                <a16:creationId xmlns:a16="http://schemas.microsoft.com/office/drawing/2014/main" id="{838EE2DE-2744-954C-8B53-EA58ED33B93B}"/>
              </a:ext>
            </a:extLst>
          </p:cNvPr>
          <p:cNvSpPr txBox="1"/>
          <p:nvPr/>
        </p:nvSpPr>
        <p:spPr>
          <a:xfrm>
            <a:off x="1686331" y="2007424"/>
            <a:ext cx="912380" cy="369332"/>
          </a:xfrm>
          <a:prstGeom prst="rect">
            <a:avLst/>
          </a:prstGeom>
          <a:noFill/>
        </p:spPr>
        <p:txBody>
          <a:bodyPr wrap="square" rtlCol="0">
            <a:spAutoFit/>
          </a:bodyPr>
          <a:lstStyle/>
          <a:p>
            <a:pPr algn="ctr"/>
            <a:r>
              <a:rPr lang="en-US" sz="600" dirty="0"/>
              <a:t>(2) PUSH HA Metrics</a:t>
            </a:r>
          </a:p>
          <a:p>
            <a:pPr algn="ctr"/>
            <a:r>
              <a:rPr lang="en-US" sz="600" dirty="0"/>
              <a:t>To monitoring container</a:t>
            </a:r>
          </a:p>
        </p:txBody>
      </p:sp>
      <p:sp>
        <p:nvSpPr>
          <p:cNvPr id="302" name="TextBox 301">
            <a:extLst>
              <a:ext uri="{FF2B5EF4-FFF2-40B4-BE49-F238E27FC236}">
                <a16:creationId xmlns:a16="http://schemas.microsoft.com/office/drawing/2014/main" id="{B616E0E0-0B0F-9149-8D11-D2881FA5C0DF}"/>
              </a:ext>
            </a:extLst>
          </p:cNvPr>
          <p:cNvSpPr txBox="1"/>
          <p:nvPr/>
        </p:nvSpPr>
        <p:spPr>
          <a:xfrm>
            <a:off x="1697169" y="2636360"/>
            <a:ext cx="892250" cy="461665"/>
          </a:xfrm>
          <a:prstGeom prst="rect">
            <a:avLst/>
          </a:prstGeom>
          <a:noFill/>
        </p:spPr>
        <p:txBody>
          <a:bodyPr wrap="square" rtlCol="0">
            <a:spAutoFit/>
          </a:bodyPr>
          <a:lstStyle/>
          <a:p>
            <a:pPr algn="ctr"/>
            <a:r>
              <a:rPr lang="en-US" sz="600" dirty="0"/>
              <a:t>(1) Host Container FETCHES metrics from Hosting Appliance (HA)</a:t>
            </a:r>
          </a:p>
        </p:txBody>
      </p:sp>
      <p:sp>
        <p:nvSpPr>
          <p:cNvPr id="303" name="TextBox 302">
            <a:extLst>
              <a:ext uri="{FF2B5EF4-FFF2-40B4-BE49-F238E27FC236}">
                <a16:creationId xmlns:a16="http://schemas.microsoft.com/office/drawing/2014/main" id="{C2BBCB47-41FA-C541-9F9A-65EA738BBF8F}"/>
              </a:ext>
            </a:extLst>
          </p:cNvPr>
          <p:cNvSpPr txBox="1"/>
          <p:nvPr/>
        </p:nvSpPr>
        <p:spPr>
          <a:xfrm>
            <a:off x="1694552" y="1391096"/>
            <a:ext cx="1337216" cy="415498"/>
          </a:xfrm>
          <a:prstGeom prst="rect">
            <a:avLst/>
          </a:prstGeom>
          <a:noFill/>
        </p:spPr>
        <p:txBody>
          <a:bodyPr wrap="square" rtlCol="0">
            <a:spAutoFit/>
          </a:bodyPr>
          <a:lstStyle/>
          <a:p>
            <a:pPr algn="ctr"/>
            <a:r>
              <a:rPr lang="en-US" sz="700" dirty="0">
                <a:solidFill>
                  <a:srgbClr val="FFFF00"/>
                </a:solidFill>
              </a:rPr>
              <a:t>Output resource metrics to Prometheus (based on open metrics standard)</a:t>
            </a:r>
          </a:p>
        </p:txBody>
      </p:sp>
      <p:cxnSp>
        <p:nvCxnSpPr>
          <p:cNvPr id="305" name="Straight Arrow Connector 304">
            <a:extLst>
              <a:ext uri="{FF2B5EF4-FFF2-40B4-BE49-F238E27FC236}">
                <a16:creationId xmlns:a16="http://schemas.microsoft.com/office/drawing/2014/main" id="{DA704913-2706-FF46-A0DD-FD90DF572D24}"/>
              </a:ext>
            </a:extLst>
          </p:cNvPr>
          <p:cNvCxnSpPr>
            <a:cxnSpLocks/>
            <a:stCxn id="280" idx="3"/>
            <a:endCxn id="207" idx="1"/>
          </p:cNvCxnSpPr>
          <p:nvPr/>
        </p:nvCxnSpPr>
        <p:spPr bwMode="auto">
          <a:xfrm>
            <a:off x="2406494" y="2484036"/>
            <a:ext cx="206257" cy="4511"/>
          </a:xfrm>
          <a:prstGeom prst="straightConnector1">
            <a:avLst/>
          </a:prstGeom>
          <a:ln w="19050">
            <a:solidFill>
              <a:srgbClr val="FFFF00"/>
            </a:solidFill>
            <a:prstDash val="solid"/>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309" name="Elbow Connector 308">
            <a:extLst>
              <a:ext uri="{FF2B5EF4-FFF2-40B4-BE49-F238E27FC236}">
                <a16:creationId xmlns:a16="http://schemas.microsoft.com/office/drawing/2014/main" id="{0F99BF30-F052-8C41-A130-25B681495FC3}"/>
              </a:ext>
            </a:extLst>
          </p:cNvPr>
          <p:cNvCxnSpPr>
            <a:cxnSpLocks/>
            <a:stCxn id="166" idx="1"/>
            <a:endCxn id="280" idx="1"/>
          </p:cNvCxnSpPr>
          <p:nvPr/>
        </p:nvCxnSpPr>
        <p:spPr bwMode="auto">
          <a:xfrm rot="10800000" flipH="1">
            <a:off x="1768839" y="2484036"/>
            <a:ext cx="79906" cy="1330582"/>
          </a:xfrm>
          <a:prstGeom prst="bentConnector3">
            <a:avLst>
              <a:gd name="adj1" fmla="val -286086"/>
            </a:avLst>
          </a:prstGeom>
          <a:ln w="19050">
            <a:solidFill>
              <a:srgbClr val="FFFF00"/>
            </a:solidFill>
            <a:prstDash val="solid"/>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316" name="Elbow Connector 315">
            <a:extLst>
              <a:ext uri="{FF2B5EF4-FFF2-40B4-BE49-F238E27FC236}">
                <a16:creationId xmlns:a16="http://schemas.microsoft.com/office/drawing/2014/main" id="{C4B75E65-A726-834C-BE12-40282EFDB21B}"/>
              </a:ext>
            </a:extLst>
          </p:cNvPr>
          <p:cNvCxnSpPr>
            <a:cxnSpLocks/>
            <a:stCxn id="205" idx="0"/>
          </p:cNvCxnSpPr>
          <p:nvPr/>
        </p:nvCxnSpPr>
        <p:spPr bwMode="auto">
          <a:xfrm rot="16200000" flipV="1">
            <a:off x="2192358" y="1309988"/>
            <a:ext cx="269727" cy="1211140"/>
          </a:xfrm>
          <a:prstGeom prst="bentConnector2">
            <a:avLst/>
          </a:prstGeom>
          <a:ln w="19050">
            <a:solidFill>
              <a:srgbClr val="FFFF00"/>
            </a:solidFill>
            <a:headEnd type="none" w="med" len="med"/>
            <a:tailEnd type="triangle"/>
          </a:ln>
          <a:effectLst/>
        </p:spPr>
        <p:style>
          <a:lnRef idx="1">
            <a:schemeClr val="dk1"/>
          </a:lnRef>
          <a:fillRef idx="0">
            <a:schemeClr val="dk1"/>
          </a:fillRef>
          <a:effectRef idx="0">
            <a:schemeClr val="dk1"/>
          </a:effectRef>
          <a:fontRef idx="minor">
            <a:schemeClr val="tx1"/>
          </a:fontRef>
        </p:style>
      </p:cxnSp>
      <p:sp>
        <p:nvSpPr>
          <p:cNvPr id="319" name="TextBox 318">
            <a:extLst>
              <a:ext uri="{FF2B5EF4-FFF2-40B4-BE49-F238E27FC236}">
                <a16:creationId xmlns:a16="http://schemas.microsoft.com/office/drawing/2014/main" id="{1631E41D-F7D6-3C4B-BFD0-A0E2F0BB5A8E}"/>
              </a:ext>
            </a:extLst>
          </p:cNvPr>
          <p:cNvSpPr txBox="1"/>
          <p:nvPr/>
        </p:nvSpPr>
        <p:spPr>
          <a:xfrm>
            <a:off x="-56070" y="2078403"/>
            <a:ext cx="1633193" cy="415498"/>
          </a:xfrm>
          <a:prstGeom prst="rect">
            <a:avLst/>
          </a:prstGeom>
          <a:noFill/>
        </p:spPr>
        <p:txBody>
          <a:bodyPr wrap="square" rtlCol="0">
            <a:spAutoFit/>
          </a:bodyPr>
          <a:lstStyle/>
          <a:p>
            <a:pPr algn="ctr"/>
            <a:r>
              <a:rPr lang="en-US" sz="700" dirty="0">
                <a:solidFill>
                  <a:srgbClr val="92D050"/>
                </a:solidFill>
              </a:rPr>
              <a:t>Command Line Interface (CLI) tool provides commands to control Hyper Protect VS offering components </a:t>
            </a:r>
          </a:p>
        </p:txBody>
      </p:sp>
      <p:sp>
        <p:nvSpPr>
          <p:cNvPr id="320" name="TextBox 319">
            <a:extLst>
              <a:ext uri="{FF2B5EF4-FFF2-40B4-BE49-F238E27FC236}">
                <a16:creationId xmlns:a16="http://schemas.microsoft.com/office/drawing/2014/main" id="{2F11C24E-44F7-8149-B5F8-F2BA7D464D9C}"/>
              </a:ext>
            </a:extLst>
          </p:cNvPr>
          <p:cNvSpPr txBox="1"/>
          <p:nvPr/>
        </p:nvSpPr>
        <p:spPr>
          <a:xfrm>
            <a:off x="3228449" y="1597404"/>
            <a:ext cx="1002657" cy="461665"/>
          </a:xfrm>
          <a:prstGeom prst="rect">
            <a:avLst/>
          </a:prstGeom>
          <a:noFill/>
        </p:spPr>
        <p:txBody>
          <a:bodyPr wrap="square" rtlCol="0">
            <a:spAutoFit/>
          </a:bodyPr>
          <a:lstStyle/>
          <a:p>
            <a:pPr algn="ctr"/>
            <a:r>
              <a:rPr lang="en-US" sz="600" dirty="0">
                <a:solidFill>
                  <a:schemeClr val="accent3">
                    <a:lumMod val="40000"/>
                    <a:lumOff val="60000"/>
                  </a:schemeClr>
                </a:solidFill>
              </a:rPr>
              <a:t>Crypto: Provides signed client workloads access to the HSM master keys for signing or encryption</a:t>
            </a:r>
          </a:p>
        </p:txBody>
      </p:sp>
      <p:sp>
        <p:nvSpPr>
          <p:cNvPr id="324" name="TextBox 323">
            <a:extLst>
              <a:ext uri="{FF2B5EF4-FFF2-40B4-BE49-F238E27FC236}">
                <a16:creationId xmlns:a16="http://schemas.microsoft.com/office/drawing/2014/main" id="{F28E34AD-9988-A845-8633-0013349B9312}"/>
              </a:ext>
            </a:extLst>
          </p:cNvPr>
          <p:cNvSpPr txBox="1"/>
          <p:nvPr/>
        </p:nvSpPr>
        <p:spPr>
          <a:xfrm>
            <a:off x="62590" y="1203438"/>
            <a:ext cx="1619934" cy="246221"/>
          </a:xfrm>
          <a:prstGeom prst="rect">
            <a:avLst/>
          </a:prstGeom>
          <a:noFill/>
        </p:spPr>
        <p:txBody>
          <a:bodyPr wrap="square" rtlCol="0">
            <a:spAutoFit/>
          </a:bodyPr>
          <a:lstStyle/>
          <a:p>
            <a:pPr algn="ctr"/>
            <a:r>
              <a:rPr lang="en-US" sz="1000" dirty="0">
                <a:solidFill>
                  <a:schemeClr val="accent2">
                    <a:lumMod val="40000"/>
                    <a:lumOff val="60000"/>
                  </a:schemeClr>
                </a:solidFill>
                <a:latin typeface="+mn-lt"/>
                <a:ea typeface="IBM Plex Sans" charset="0"/>
                <a:cs typeface="IBM Plex Sans" charset="0"/>
              </a:rPr>
              <a:t>App Developer or ISV</a:t>
            </a:r>
          </a:p>
        </p:txBody>
      </p:sp>
      <p:sp>
        <p:nvSpPr>
          <p:cNvPr id="330" name="TextBox 329">
            <a:extLst>
              <a:ext uri="{FF2B5EF4-FFF2-40B4-BE49-F238E27FC236}">
                <a16:creationId xmlns:a16="http://schemas.microsoft.com/office/drawing/2014/main" id="{7DC9653C-B617-2948-AAAF-1A96F28EB5E1}"/>
              </a:ext>
            </a:extLst>
          </p:cNvPr>
          <p:cNvSpPr txBox="1"/>
          <p:nvPr/>
        </p:nvSpPr>
        <p:spPr>
          <a:xfrm>
            <a:off x="6497018" y="694094"/>
            <a:ext cx="836194" cy="400110"/>
          </a:xfrm>
          <a:prstGeom prst="rect">
            <a:avLst/>
          </a:prstGeom>
          <a:noFill/>
        </p:spPr>
        <p:txBody>
          <a:bodyPr wrap="square" rtlCol="0">
            <a:spAutoFit/>
          </a:bodyPr>
          <a:lstStyle/>
          <a:p>
            <a:pPr algn="ctr"/>
            <a:r>
              <a:rPr lang="en-US" sz="1000" dirty="0">
                <a:solidFill>
                  <a:srgbClr val="FFFF00"/>
                </a:solidFill>
                <a:latin typeface="+mn-lt"/>
                <a:ea typeface="IBM Plex Sans" charset="0"/>
                <a:cs typeface="IBM Plex Sans" charset="0"/>
              </a:rPr>
              <a:t>Cloud Admin</a:t>
            </a:r>
          </a:p>
        </p:txBody>
      </p:sp>
      <p:sp>
        <p:nvSpPr>
          <p:cNvPr id="331" name="Rectangle 330">
            <a:extLst>
              <a:ext uri="{FF2B5EF4-FFF2-40B4-BE49-F238E27FC236}">
                <a16:creationId xmlns:a16="http://schemas.microsoft.com/office/drawing/2014/main" id="{15B73598-7D4B-3B40-ABA2-3F03F6C0559D}"/>
              </a:ext>
            </a:extLst>
          </p:cNvPr>
          <p:cNvSpPr/>
          <p:nvPr/>
        </p:nvSpPr>
        <p:spPr bwMode="auto">
          <a:xfrm>
            <a:off x="78515" y="4285543"/>
            <a:ext cx="91440" cy="91440"/>
          </a:xfrm>
          <a:prstGeom prst="rect">
            <a:avLst/>
          </a:prstGeom>
          <a:solidFill>
            <a:schemeClr val="accent2">
              <a:lumMod val="40000"/>
              <a:lumOff val="60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685983" rtl="0" eaLnBrk="1" fontAlgn="auto" latinLnBrk="0" hangingPunct="1">
              <a:lnSpc>
                <a:spcPct val="100000"/>
              </a:lnSpc>
              <a:spcBef>
                <a:spcPts val="0"/>
              </a:spcBef>
              <a:spcAft>
                <a:spcPts val="0"/>
              </a:spcAft>
              <a:buClrTx/>
              <a:buSzTx/>
              <a:buFontTx/>
              <a:buNone/>
              <a:tabLst/>
            </a:pPr>
            <a:endParaRPr kumimoji="0" lang="en-US" sz="1400" b="0" i="0" u="none" strike="noStrike" kern="1200" cap="none" spc="0" normalizeH="0" baseline="0" noProof="0" dirty="0">
              <a:ln>
                <a:noFill/>
              </a:ln>
              <a:solidFill>
                <a:schemeClr val="tx1"/>
              </a:solidFill>
              <a:effectLst/>
              <a:uLnTx/>
              <a:uFillTx/>
              <a:latin typeface="+mn-lt"/>
              <a:ea typeface="IBM Plex Sans" charset="0"/>
              <a:cs typeface="IBM Plex Sans" charset="0"/>
            </a:endParaRPr>
          </a:p>
        </p:txBody>
      </p:sp>
      <p:sp>
        <p:nvSpPr>
          <p:cNvPr id="332" name="TextBox 331">
            <a:extLst>
              <a:ext uri="{FF2B5EF4-FFF2-40B4-BE49-F238E27FC236}">
                <a16:creationId xmlns:a16="http://schemas.microsoft.com/office/drawing/2014/main" id="{06F6458F-6C08-EB45-A5FF-1002AA19B9C5}"/>
              </a:ext>
            </a:extLst>
          </p:cNvPr>
          <p:cNvSpPr txBox="1"/>
          <p:nvPr/>
        </p:nvSpPr>
        <p:spPr>
          <a:xfrm>
            <a:off x="90993" y="4237983"/>
            <a:ext cx="715252" cy="184666"/>
          </a:xfrm>
          <a:prstGeom prst="rect">
            <a:avLst/>
          </a:prstGeom>
          <a:noFill/>
        </p:spPr>
        <p:txBody>
          <a:bodyPr wrap="square" rtlCol="0">
            <a:spAutoFit/>
          </a:bodyPr>
          <a:lstStyle/>
          <a:p>
            <a:pPr algn="ctr"/>
            <a:r>
              <a:rPr lang="en-US" sz="600" dirty="0">
                <a:solidFill>
                  <a:schemeClr val="accent2">
                    <a:lumMod val="40000"/>
                    <a:lumOff val="60000"/>
                  </a:schemeClr>
                </a:solidFill>
                <a:latin typeface="+mn-lt"/>
                <a:ea typeface="IBM Plex Sans" charset="0"/>
                <a:cs typeface="IBM Plex Sans" charset="0"/>
              </a:rPr>
              <a:t>App Dev / ISV</a:t>
            </a:r>
          </a:p>
        </p:txBody>
      </p:sp>
      <p:sp>
        <p:nvSpPr>
          <p:cNvPr id="333" name="Rectangle 332">
            <a:extLst>
              <a:ext uri="{FF2B5EF4-FFF2-40B4-BE49-F238E27FC236}">
                <a16:creationId xmlns:a16="http://schemas.microsoft.com/office/drawing/2014/main" id="{AB8C1237-9684-1D49-925C-00112661247A}"/>
              </a:ext>
            </a:extLst>
          </p:cNvPr>
          <p:cNvSpPr/>
          <p:nvPr/>
        </p:nvSpPr>
        <p:spPr bwMode="auto">
          <a:xfrm>
            <a:off x="78515" y="4417162"/>
            <a:ext cx="91440" cy="91440"/>
          </a:xfrm>
          <a:prstGeom prst="rect">
            <a:avLst/>
          </a:prstGeom>
          <a:solidFill>
            <a:srgbClr val="FFFF00"/>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685983" rtl="0" eaLnBrk="1" fontAlgn="auto" latinLnBrk="0" hangingPunct="1">
              <a:lnSpc>
                <a:spcPct val="100000"/>
              </a:lnSpc>
              <a:spcBef>
                <a:spcPts val="0"/>
              </a:spcBef>
              <a:spcAft>
                <a:spcPts val="0"/>
              </a:spcAft>
              <a:buClrTx/>
              <a:buSzTx/>
              <a:buFontTx/>
              <a:buNone/>
              <a:tabLst/>
            </a:pPr>
            <a:endParaRPr kumimoji="0" lang="en-US" sz="1400" b="0" i="0" u="none" strike="noStrike" kern="1200" cap="none" spc="0" normalizeH="0" baseline="0" noProof="0" dirty="0">
              <a:ln>
                <a:noFill/>
              </a:ln>
              <a:solidFill>
                <a:schemeClr val="tx1"/>
              </a:solidFill>
              <a:effectLst/>
              <a:uLnTx/>
              <a:uFillTx/>
              <a:latin typeface="+mn-lt"/>
              <a:ea typeface="IBM Plex Sans" charset="0"/>
              <a:cs typeface="IBM Plex Sans" charset="0"/>
            </a:endParaRPr>
          </a:p>
        </p:txBody>
      </p:sp>
      <p:sp>
        <p:nvSpPr>
          <p:cNvPr id="334" name="TextBox 333">
            <a:extLst>
              <a:ext uri="{FF2B5EF4-FFF2-40B4-BE49-F238E27FC236}">
                <a16:creationId xmlns:a16="http://schemas.microsoft.com/office/drawing/2014/main" id="{3B59E041-62BD-C64E-8800-DC0DE0FB576C}"/>
              </a:ext>
            </a:extLst>
          </p:cNvPr>
          <p:cNvSpPr txBox="1"/>
          <p:nvPr/>
        </p:nvSpPr>
        <p:spPr>
          <a:xfrm>
            <a:off x="90993" y="4369602"/>
            <a:ext cx="715252" cy="184666"/>
          </a:xfrm>
          <a:prstGeom prst="rect">
            <a:avLst/>
          </a:prstGeom>
          <a:noFill/>
        </p:spPr>
        <p:txBody>
          <a:bodyPr wrap="square" rtlCol="0">
            <a:spAutoFit/>
          </a:bodyPr>
          <a:lstStyle/>
          <a:p>
            <a:pPr algn="ctr"/>
            <a:r>
              <a:rPr lang="en-US" sz="600" dirty="0">
                <a:solidFill>
                  <a:srgbClr val="FFFF00"/>
                </a:solidFill>
                <a:latin typeface="+mn-lt"/>
                <a:ea typeface="IBM Plex Sans" charset="0"/>
                <a:cs typeface="IBM Plex Sans" charset="0"/>
              </a:rPr>
              <a:t>Cloud Admin</a:t>
            </a:r>
          </a:p>
        </p:txBody>
      </p:sp>
      <p:sp>
        <p:nvSpPr>
          <p:cNvPr id="335" name="Rectangle 334">
            <a:extLst>
              <a:ext uri="{FF2B5EF4-FFF2-40B4-BE49-F238E27FC236}">
                <a16:creationId xmlns:a16="http://schemas.microsoft.com/office/drawing/2014/main" id="{B7FD9D1B-E777-7248-9D9B-6D595196C6B6}"/>
              </a:ext>
            </a:extLst>
          </p:cNvPr>
          <p:cNvSpPr/>
          <p:nvPr/>
        </p:nvSpPr>
        <p:spPr bwMode="auto">
          <a:xfrm>
            <a:off x="78515" y="4546855"/>
            <a:ext cx="91440" cy="91440"/>
          </a:xfrm>
          <a:prstGeom prst="rect">
            <a:avLst/>
          </a:prstGeom>
          <a:solidFill>
            <a:schemeClr val="accent3">
              <a:lumMod val="40000"/>
              <a:lumOff val="60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685983" rtl="0" eaLnBrk="1" fontAlgn="auto" latinLnBrk="0" hangingPunct="1">
              <a:lnSpc>
                <a:spcPct val="100000"/>
              </a:lnSpc>
              <a:spcBef>
                <a:spcPts val="0"/>
              </a:spcBef>
              <a:spcAft>
                <a:spcPts val="0"/>
              </a:spcAft>
              <a:buClrTx/>
              <a:buSzTx/>
              <a:buFontTx/>
              <a:buNone/>
              <a:tabLst/>
            </a:pPr>
            <a:endParaRPr kumimoji="0" lang="en-US" sz="1400" b="0" i="0" u="none" strike="noStrike" kern="1200" cap="none" spc="0" normalizeH="0" baseline="0" noProof="0" dirty="0">
              <a:ln>
                <a:noFill/>
              </a:ln>
              <a:solidFill>
                <a:schemeClr val="tx1"/>
              </a:solidFill>
              <a:effectLst/>
              <a:uLnTx/>
              <a:uFillTx/>
              <a:latin typeface="+mn-lt"/>
              <a:ea typeface="IBM Plex Sans" charset="0"/>
              <a:cs typeface="IBM Plex Sans" charset="0"/>
            </a:endParaRPr>
          </a:p>
        </p:txBody>
      </p:sp>
      <p:sp>
        <p:nvSpPr>
          <p:cNvPr id="336" name="TextBox 335">
            <a:extLst>
              <a:ext uri="{FF2B5EF4-FFF2-40B4-BE49-F238E27FC236}">
                <a16:creationId xmlns:a16="http://schemas.microsoft.com/office/drawing/2014/main" id="{07B40DB5-767C-7B40-9B5E-7EEB7D996578}"/>
              </a:ext>
            </a:extLst>
          </p:cNvPr>
          <p:cNvSpPr txBox="1"/>
          <p:nvPr/>
        </p:nvSpPr>
        <p:spPr>
          <a:xfrm>
            <a:off x="90993" y="4499295"/>
            <a:ext cx="715252" cy="184666"/>
          </a:xfrm>
          <a:prstGeom prst="rect">
            <a:avLst/>
          </a:prstGeom>
          <a:noFill/>
        </p:spPr>
        <p:txBody>
          <a:bodyPr wrap="square" rtlCol="0">
            <a:spAutoFit/>
          </a:bodyPr>
          <a:lstStyle/>
          <a:p>
            <a:pPr algn="ctr"/>
            <a:r>
              <a:rPr lang="en-US" sz="600" dirty="0">
                <a:solidFill>
                  <a:schemeClr val="accent3">
                    <a:lumMod val="40000"/>
                    <a:lumOff val="60000"/>
                  </a:schemeClr>
                </a:solidFill>
                <a:latin typeface="+mn-lt"/>
                <a:ea typeface="IBM Plex Sans" charset="0"/>
                <a:cs typeface="IBM Plex Sans" charset="0"/>
              </a:rPr>
              <a:t>App User</a:t>
            </a:r>
          </a:p>
        </p:txBody>
      </p:sp>
      <p:sp>
        <p:nvSpPr>
          <p:cNvPr id="337" name="Rectangle 336">
            <a:extLst>
              <a:ext uri="{FF2B5EF4-FFF2-40B4-BE49-F238E27FC236}">
                <a16:creationId xmlns:a16="http://schemas.microsoft.com/office/drawing/2014/main" id="{CC81ED58-6162-C14A-A222-535D15E06EAA}"/>
              </a:ext>
            </a:extLst>
          </p:cNvPr>
          <p:cNvSpPr/>
          <p:nvPr/>
        </p:nvSpPr>
        <p:spPr bwMode="auto">
          <a:xfrm>
            <a:off x="79646" y="4676081"/>
            <a:ext cx="91440" cy="91440"/>
          </a:xfrm>
          <a:prstGeom prst="rect">
            <a:avLst/>
          </a:prstGeom>
          <a:solidFill>
            <a:srgbClr val="92D050"/>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685983" rtl="0" eaLnBrk="1" fontAlgn="auto" latinLnBrk="0" hangingPunct="1">
              <a:lnSpc>
                <a:spcPct val="100000"/>
              </a:lnSpc>
              <a:spcBef>
                <a:spcPts val="0"/>
              </a:spcBef>
              <a:spcAft>
                <a:spcPts val="0"/>
              </a:spcAft>
              <a:buClrTx/>
              <a:buSzTx/>
              <a:buFontTx/>
              <a:buNone/>
              <a:tabLst/>
            </a:pPr>
            <a:endParaRPr kumimoji="0" lang="en-US" sz="1400" b="0" i="0" u="none" strike="noStrike" kern="1200" cap="none" spc="0" normalizeH="0" baseline="0" noProof="0" dirty="0">
              <a:ln>
                <a:noFill/>
              </a:ln>
              <a:solidFill>
                <a:schemeClr val="tx1"/>
              </a:solidFill>
              <a:effectLst/>
              <a:uLnTx/>
              <a:uFillTx/>
              <a:latin typeface="+mn-lt"/>
              <a:ea typeface="IBM Plex Sans" charset="0"/>
              <a:cs typeface="IBM Plex Sans" charset="0"/>
            </a:endParaRPr>
          </a:p>
        </p:txBody>
      </p:sp>
      <p:sp>
        <p:nvSpPr>
          <p:cNvPr id="338" name="TextBox 337">
            <a:extLst>
              <a:ext uri="{FF2B5EF4-FFF2-40B4-BE49-F238E27FC236}">
                <a16:creationId xmlns:a16="http://schemas.microsoft.com/office/drawing/2014/main" id="{21F33E69-FC80-854B-A0ED-FE3F47FB557D}"/>
              </a:ext>
            </a:extLst>
          </p:cNvPr>
          <p:cNvSpPr txBox="1"/>
          <p:nvPr/>
        </p:nvSpPr>
        <p:spPr>
          <a:xfrm>
            <a:off x="92124" y="4628521"/>
            <a:ext cx="715252" cy="276999"/>
          </a:xfrm>
          <a:prstGeom prst="rect">
            <a:avLst/>
          </a:prstGeom>
          <a:noFill/>
        </p:spPr>
        <p:txBody>
          <a:bodyPr wrap="square" rtlCol="0">
            <a:spAutoFit/>
          </a:bodyPr>
          <a:lstStyle/>
          <a:p>
            <a:pPr algn="ctr"/>
            <a:r>
              <a:rPr lang="en-US" sz="600" dirty="0">
                <a:solidFill>
                  <a:srgbClr val="92D050"/>
                </a:solidFill>
                <a:latin typeface="+mn-lt"/>
                <a:ea typeface="IBM Plex Sans" charset="0"/>
                <a:cs typeface="IBM Plex Sans" charset="0"/>
              </a:rPr>
              <a:t>App Dev or Cloud Admin</a:t>
            </a:r>
          </a:p>
        </p:txBody>
      </p:sp>
      <p:grpSp>
        <p:nvGrpSpPr>
          <p:cNvPr id="153" name="Group 152">
            <a:extLst>
              <a:ext uri="{FF2B5EF4-FFF2-40B4-BE49-F238E27FC236}">
                <a16:creationId xmlns:a16="http://schemas.microsoft.com/office/drawing/2014/main" id="{3F36CC45-29F0-C04F-8FBC-864A50B79496}"/>
              </a:ext>
            </a:extLst>
          </p:cNvPr>
          <p:cNvGrpSpPr/>
          <p:nvPr/>
        </p:nvGrpSpPr>
        <p:grpSpPr>
          <a:xfrm>
            <a:off x="7857802" y="881902"/>
            <a:ext cx="1002657" cy="1064589"/>
            <a:chOff x="7857802" y="881902"/>
            <a:chExt cx="1002657" cy="1064589"/>
          </a:xfrm>
        </p:grpSpPr>
        <p:sp>
          <p:nvSpPr>
            <p:cNvPr id="255" name="TextBox 254">
              <a:extLst>
                <a:ext uri="{FF2B5EF4-FFF2-40B4-BE49-F238E27FC236}">
                  <a16:creationId xmlns:a16="http://schemas.microsoft.com/office/drawing/2014/main" id="{9B40D955-FA57-354D-BA2A-9A27B2F5FC5F}"/>
                </a:ext>
              </a:extLst>
            </p:cNvPr>
            <p:cNvSpPr txBox="1"/>
            <p:nvPr/>
          </p:nvSpPr>
          <p:spPr>
            <a:xfrm>
              <a:off x="7929702" y="1408686"/>
              <a:ext cx="836194" cy="246221"/>
            </a:xfrm>
            <a:prstGeom prst="rect">
              <a:avLst/>
            </a:prstGeom>
            <a:noFill/>
          </p:spPr>
          <p:txBody>
            <a:bodyPr wrap="square" rtlCol="0">
              <a:spAutoFit/>
            </a:bodyPr>
            <a:lstStyle/>
            <a:p>
              <a:pPr algn="ctr"/>
              <a:r>
                <a:rPr lang="en-US" sz="1000" dirty="0">
                  <a:solidFill>
                    <a:schemeClr val="accent3">
                      <a:lumMod val="40000"/>
                      <a:lumOff val="60000"/>
                    </a:schemeClr>
                  </a:solidFill>
                  <a:latin typeface="+mn-lt"/>
                  <a:ea typeface="IBM Plex Sans" charset="0"/>
                  <a:cs typeface="IBM Plex Sans" charset="0"/>
                </a:rPr>
                <a:t>App User</a:t>
              </a:r>
            </a:p>
          </p:txBody>
        </p:sp>
        <p:sp>
          <p:nvSpPr>
            <p:cNvPr id="256" name="TextBox 255">
              <a:extLst>
                <a:ext uri="{FF2B5EF4-FFF2-40B4-BE49-F238E27FC236}">
                  <a16:creationId xmlns:a16="http://schemas.microsoft.com/office/drawing/2014/main" id="{0723259B-A7AE-7F46-B4C1-D7DD954F7C6F}"/>
                </a:ext>
              </a:extLst>
            </p:cNvPr>
            <p:cNvSpPr txBox="1"/>
            <p:nvPr/>
          </p:nvSpPr>
          <p:spPr>
            <a:xfrm>
              <a:off x="7857802" y="1577159"/>
              <a:ext cx="1002657" cy="369332"/>
            </a:xfrm>
            <a:prstGeom prst="rect">
              <a:avLst/>
            </a:prstGeom>
            <a:noFill/>
          </p:spPr>
          <p:txBody>
            <a:bodyPr wrap="square" rtlCol="0">
              <a:spAutoFit/>
            </a:bodyPr>
            <a:lstStyle/>
            <a:p>
              <a:pPr algn="ctr"/>
              <a:r>
                <a:rPr lang="en-US" sz="600" dirty="0">
                  <a:solidFill>
                    <a:schemeClr val="accent3">
                      <a:lumMod val="40000"/>
                      <a:lumOff val="60000"/>
                    </a:schemeClr>
                  </a:solidFill>
                </a:rPr>
                <a:t>Run application deployed as a virtual server image</a:t>
              </a:r>
            </a:p>
          </p:txBody>
        </p:sp>
        <p:pic>
          <p:nvPicPr>
            <p:cNvPr id="258" name="Graphic 257">
              <a:extLst>
                <a:ext uri="{FF2B5EF4-FFF2-40B4-BE49-F238E27FC236}">
                  <a16:creationId xmlns:a16="http://schemas.microsoft.com/office/drawing/2014/main" id="{F8C8CE28-038B-3944-8435-95F8874DDDE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096678" y="881902"/>
              <a:ext cx="536419" cy="536419"/>
            </a:xfrm>
            <a:prstGeom prst="rect">
              <a:avLst/>
            </a:prstGeom>
          </p:spPr>
        </p:pic>
      </p:grpSp>
      <p:pic>
        <p:nvPicPr>
          <p:cNvPr id="259" name="Graphic 258">
            <a:extLst>
              <a:ext uri="{FF2B5EF4-FFF2-40B4-BE49-F238E27FC236}">
                <a16:creationId xmlns:a16="http://schemas.microsoft.com/office/drawing/2014/main" id="{B2FFA790-86BE-F747-8EF9-1D9DACF025F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185599" y="522639"/>
            <a:ext cx="536419" cy="536419"/>
          </a:xfrm>
          <a:prstGeom prst="rect">
            <a:avLst/>
          </a:prstGeom>
        </p:spPr>
      </p:pic>
      <p:pic>
        <p:nvPicPr>
          <p:cNvPr id="260" name="Graphic 259">
            <a:extLst>
              <a:ext uri="{FF2B5EF4-FFF2-40B4-BE49-F238E27FC236}">
                <a16:creationId xmlns:a16="http://schemas.microsoft.com/office/drawing/2014/main" id="{223225C1-3700-7949-8B18-1676A9FDE33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71636" y="658139"/>
            <a:ext cx="536419" cy="536419"/>
          </a:xfrm>
          <a:prstGeom prst="rect">
            <a:avLst/>
          </a:prstGeom>
        </p:spPr>
      </p:pic>
      <p:sp>
        <p:nvSpPr>
          <p:cNvPr id="103" name="Rectangle 102">
            <a:extLst>
              <a:ext uri="{FF2B5EF4-FFF2-40B4-BE49-F238E27FC236}">
                <a16:creationId xmlns:a16="http://schemas.microsoft.com/office/drawing/2014/main" id="{8E87EB5C-2CAF-9441-B108-238374F45152}"/>
              </a:ext>
            </a:extLst>
          </p:cNvPr>
          <p:cNvSpPr/>
          <p:nvPr/>
        </p:nvSpPr>
        <p:spPr>
          <a:xfrm>
            <a:off x="4201620" y="2653903"/>
            <a:ext cx="225907" cy="108674"/>
          </a:xfrm>
          <a:prstGeom prst="rect">
            <a:avLst/>
          </a:prstGeom>
          <a:solidFill>
            <a:srgbClr val="E66F00"/>
          </a:solidFill>
          <a:ln w="25400">
            <a:solidFill>
              <a:srgbClr val="FFFF00"/>
            </a:solidFill>
          </a:ln>
        </p:spPr>
        <p:txBody>
          <a:bodyPr wrap="square" lIns="0" tIns="0" rIns="0" bIns="0" rtlCol="0" anchor="ctr">
            <a:noAutofit/>
          </a:bodyPr>
          <a:lstStyle/>
          <a:p>
            <a:pPr algn="ctr" defTabSz="914400">
              <a:defRPr/>
            </a:pPr>
            <a:r>
              <a:rPr lang="en-US" sz="500" b="1" dirty="0">
                <a:solidFill>
                  <a:srgbClr val="FFFFFF"/>
                </a:solidFill>
                <a:latin typeface="Arial" panose="020B0604020202020204" pitchFamily="34" charset="0"/>
                <a:cs typeface="Arial" panose="020B0604020202020204" pitchFamily="34" charset="0"/>
              </a:rPr>
              <a:t>REST</a:t>
            </a:r>
          </a:p>
        </p:txBody>
      </p:sp>
      <p:sp>
        <p:nvSpPr>
          <p:cNvPr id="3" name="Oval 2">
            <a:extLst>
              <a:ext uri="{FF2B5EF4-FFF2-40B4-BE49-F238E27FC236}">
                <a16:creationId xmlns:a16="http://schemas.microsoft.com/office/drawing/2014/main" id="{EAA9E599-9C8B-9142-99A4-00FA49CB3E07}"/>
              </a:ext>
            </a:extLst>
          </p:cNvPr>
          <p:cNvSpPr/>
          <p:nvPr/>
        </p:nvSpPr>
        <p:spPr bwMode="auto">
          <a:xfrm>
            <a:off x="3013904" y="1387849"/>
            <a:ext cx="1404203" cy="2084306"/>
          </a:xfrm>
          <a:prstGeom prst="ellipse">
            <a:avLst/>
          </a:prstGeom>
          <a:noFill/>
          <a:ln w="38100">
            <a:solidFill>
              <a:srgbClr val="FFFF00"/>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685983" rtl="0" eaLnBrk="1" fontAlgn="auto" latinLnBrk="0" hangingPunct="1">
              <a:lnSpc>
                <a:spcPct val="100000"/>
              </a:lnSpc>
              <a:spcBef>
                <a:spcPts val="0"/>
              </a:spcBef>
              <a:spcAft>
                <a:spcPts val="0"/>
              </a:spcAft>
              <a:buClrTx/>
              <a:buSzTx/>
              <a:buFontTx/>
              <a:buNone/>
              <a:tabLst/>
            </a:pPr>
            <a:endParaRPr kumimoji="0" lang="en-US" sz="1400" b="0" i="0" u="none" strike="noStrike" kern="1200" cap="none" spc="0" normalizeH="0" baseline="0" noProof="0" dirty="0">
              <a:ln>
                <a:noFill/>
              </a:ln>
              <a:solidFill>
                <a:schemeClr val="tx1"/>
              </a:solidFill>
              <a:effectLst/>
              <a:uLnTx/>
              <a:uFillTx/>
              <a:latin typeface="+mn-lt"/>
              <a:ea typeface="IBM Plex Sans" charset="0"/>
              <a:cs typeface="IBM Plex Sans" charset="0"/>
            </a:endParaRPr>
          </a:p>
        </p:txBody>
      </p:sp>
      <p:sp>
        <p:nvSpPr>
          <p:cNvPr id="104" name="Rounded Rectangle 103">
            <a:extLst>
              <a:ext uri="{FF2B5EF4-FFF2-40B4-BE49-F238E27FC236}">
                <a16:creationId xmlns:a16="http://schemas.microsoft.com/office/drawing/2014/main" id="{2B77EC4B-9A79-AE4D-A190-D7AB6D1DE215}"/>
              </a:ext>
            </a:extLst>
          </p:cNvPr>
          <p:cNvSpPr/>
          <p:nvPr/>
        </p:nvSpPr>
        <p:spPr>
          <a:xfrm>
            <a:off x="5803751" y="2350420"/>
            <a:ext cx="640080" cy="272393"/>
          </a:xfrm>
          <a:prstGeom prst="roundRect">
            <a:avLst/>
          </a:prstGeom>
          <a:solidFill>
            <a:srgbClr val="A11950"/>
          </a:solidFill>
          <a:ln>
            <a:solidFill>
              <a:schemeClr val="bg1"/>
            </a:solidFill>
          </a:ln>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i="0" u="none" strike="noStrike" kern="1200" cap="none" spc="0" normalizeH="0" baseline="0" noProof="0" dirty="0">
                <a:ln>
                  <a:noFill/>
                </a:ln>
                <a:solidFill>
                  <a:srgbClr val="FFFFFF"/>
                </a:solidFill>
                <a:effectLst/>
                <a:uLnTx/>
                <a:uFillTx/>
                <a:latin typeface="Arial" panose="020B0604020202020204" pitchFamily="34" charset="0"/>
                <a:cs typeface="Arial" panose="020B0604020202020204" pitchFamily="34" charset="0"/>
              </a:rPr>
              <a:t>App / Client Workloads</a:t>
            </a:r>
          </a:p>
        </p:txBody>
      </p:sp>
      <p:sp>
        <p:nvSpPr>
          <p:cNvPr id="105" name="Rounded Rectangle 104">
            <a:extLst>
              <a:ext uri="{FF2B5EF4-FFF2-40B4-BE49-F238E27FC236}">
                <a16:creationId xmlns:a16="http://schemas.microsoft.com/office/drawing/2014/main" id="{E1C76A87-EFE5-7842-9243-C20D988E69C7}"/>
              </a:ext>
            </a:extLst>
          </p:cNvPr>
          <p:cNvSpPr/>
          <p:nvPr/>
        </p:nvSpPr>
        <p:spPr>
          <a:xfrm>
            <a:off x="6611657" y="2342099"/>
            <a:ext cx="640080" cy="272393"/>
          </a:xfrm>
          <a:prstGeom prst="roundRect">
            <a:avLst/>
          </a:prstGeom>
          <a:solidFill>
            <a:srgbClr val="A11950"/>
          </a:solidFill>
          <a:ln>
            <a:solidFill>
              <a:schemeClr val="bg1"/>
            </a:solidFill>
          </a:ln>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i="0" u="none" strike="noStrike" kern="1200" cap="none" spc="0" normalizeH="0" baseline="0" noProof="0" dirty="0">
                <a:ln>
                  <a:noFill/>
                </a:ln>
                <a:solidFill>
                  <a:srgbClr val="FFFFFF"/>
                </a:solidFill>
                <a:effectLst/>
                <a:uLnTx/>
                <a:uFillTx/>
                <a:latin typeface="Arial" panose="020B0604020202020204" pitchFamily="34" charset="0"/>
                <a:cs typeface="Arial" panose="020B0604020202020204" pitchFamily="34" charset="0"/>
              </a:rPr>
              <a:t>App / Client Workloads</a:t>
            </a:r>
          </a:p>
        </p:txBody>
      </p:sp>
    </p:spTree>
    <p:extLst>
      <p:ext uri="{BB962C8B-B14F-4D97-AF65-F5344CB8AC3E}">
        <p14:creationId xmlns:p14="http://schemas.microsoft.com/office/powerpoint/2010/main" val="3689183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19FC00-349C-5F48-99DF-80C84F232E3F}"/>
              </a:ext>
            </a:extLst>
          </p:cNvPr>
          <p:cNvSpPr>
            <a:spLocks noGrp="1"/>
          </p:cNvSpPr>
          <p:nvPr>
            <p:ph type="title"/>
          </p:nvPr>
        </p:nvSpPr>
        <p:spPr>
          <a:xfrm>
            <a:off x="210312" y="201168"/>
            <a:ext cx="5554762" cy="804672"/>
          </a:xfrm>
        </p:spPr>
        <p:txBody>
          <a:bodyPr/>
          <a:lstStyle/>
          <a:p>
            <a:r>
              <a:rPr lang="en-US" dirty="0"/>
              <a:t>Crypto Express card setup notes</a:t>
            </a:r>
          </a:p>
        </p:txBody>
      </p:sp>
      <p:sp>
        <p:nvSpPr>
          <p:cNvPr id="3" name="Footer Placeholder 2">
            <a:extLst>
              <a:ext uri="{FF2B5EF4-FFF2-40B4-BE49-F238E27FC236}">
                <a16:creationId xmlns:a16="http://schemas.microsoft.com/office/drawing/2014/main" id="{0BE5F25F-C0FB-5149-9D02-EE4DA8C5E4E5}"/>
              </a:ext>
            </a:extLst>
          </p:cNvPr>
          <p:cNvSpPr>
            <a:spLocks noGrp="1"/>
          </p:cNvSpPr>
          <p:nvPr>
            <p:ph type="ftr" sz="quarter" idx="10"/>
          </p:nvPr>
        </p:nvSpPr>
        <p:spPr/>
        <p:txBody>
          <a:bodyPr/>
          <a:lstStyle/>
          <a:p>
            <a:r>
              <a:rPr lang="en-US"/>
              <a:t>IBM Z &amp; IBM LinuxONE / IBM Hyper Protect Virtual Servers on-premises / © 2020 IBM Corporation</a:t>
            </a:r>
            <a:endParaRPr lang="en-US" dirty="0"/>
          </a:p>
        </p:txBody>
      </p:sp>
      <p:sp>
        <p:nvSpPr>
          <p:cNvPr id="4" name="TextBox 3">
            <a:extLst>
              <a:ext uri="{FF2B5EF4-FFF2-40B4-BE49-F238E27FC236}">
                <a16:creationId xmlns:a16="http://schemas.microsoft.com/office/drawing/2014/main" id="{9247E5F8-7E65-7A44-8766-8FBFBEB85684}"/>
              </a:ext>
            </a:extLst>
          </p:cNvPr>
          <p:cNvSpPr txBox="1"/>
          <p:nvPr/>
        </p:nvSpPr>
        <p:spPr>
          <a:xfrm>
            <a:off x="487679" y="1005840"/>
            <a:ext cx="5773783" cy="2677656"/>
          </a:xfrm>
          <a:prstGeom prst="rect">
            <a:avLst/>
          </a:prstGeom>
          <a:noFill/>
        </p:spPr>
        <p:txBody>
          <a:bodyPr wrap="square" rtlCol="0">
            <a:spAutoFit/>
          </a:bodyPr>
          <a:lstStyle/>
          <a:p>
            <a:pPr marL="285750" indent="-285750" algn="l">
              <a:buFont typeface="Arial" panose="020B0604020202020204" pitchFamily="34" charset="0"/>
              <a:buChar char="•"/>
            </a:pPr>
            <a:r>
              <a:rPr lang="en-US" sz="1400" dirty="0">
                <a:solidFill>
                  <a:schemeClr val="bg1"/>
                </a:solidFill>
                <a:ea typeface="IBM Plex Sans" charset="0"/>
                <a:cs typeface="IBM Plex Sans" charset="0"/>
              </a:rPr>
              <a:t>Card must be defined in EP11 mode</a:t>
            </a:r>
          </a:p>
          <a:p>
            <a:pPr marL="628741" lvl="1" indent="-285750">
              <a:buFont typeface="Arial" panose="020B0604020202020204" pitchFamily="34" charset="0"/>
              <a:buChar char="•"/>
            </a:pPr>
            <a:r>
              <a:rPr lang="en-US" sz="1400" dirty="0">
                <a:solidFill>
                  <a:schemeClr val="bg1"/>
                </a:solidFill>
                <a:ea typeface="IBM Plex Sans" charset="0"/>
                <a:cs typeface="IBM Plex Sans" charset="0"/>
              </a:rPr>
              <a:t>mode is set at the card level</a:t>
            </a:r>
          </a:p>
          <a:p>
            <a:pPr marL="628741" lvl="1" indent="-285750">
              <a:buFont typeface="Arial" panose="020B0604020202020204" pitchFamily="34" charset="0"/>
              <a:buChar char="•"/>
            </a:pPr>
            <a:r>
              <a:rPr lang="en-US" sz="1400" dirty="0">
                <a:solidFill>
                  <a:schemeClr val="bg1"/>
                </a:solidFill>
                <a:ea typeface="IBM Plex Sans" charset="0"/>
                <a:cs typeface="IBM Plex Sans" charset="0"/>
              </a:rPr>
              <a:t>85 domains per card</a:t>
            </a:r>
          </a:p>
          <a:p>
            <a:pPr marL="628741" lvl="1" indent="-285750">
              <a:buFont typeface="Arial" panose="020B0604020202020204" pitchFamily="34" charset="0"/>
              <a:buChar char="•"/>
            </a:pPr>
            <a:endParaRPr lang="en-US" sz="1400" dirty="0">
              <a:solidFill>
                <a:schemeClr val="bg1"/>
              </a:solidFill>
              <a:ea typeface="IBM Plex Sans" charset="0"/>
              <a:cs typeface="IBM Plex Sans" charset="0"/>
            </a:endParaRPr>
          </a:p>
          <a:p>
            <a:pPr marL="285750" indent="-285750" algn="l">
              <a:buFont typeface="Arial" panose="020B0604020202020204" pitchFamily="34" charset="0"/>
              <a:buChar char="•"/>
            </a:pPr>
            <a:r>
              <a:rPr lang="en-US" sz="1400" dirty="0">
                <a:solidFill>
                  <a:schemeClr val="bg1"/>
                </a:solidFill>
                <a:ea typeface="IBM Plex Sans" charset="0"/>
                <a:cs typeface="IBM Plex Sans" charset="0"/>
              </a:rPr>
              <a:t>Assign one or more domains from one or more cards to the SSC LPAR that is hosting Hyper Protect Virtual Servers</a:t>
            </a:r>
          </a:p>
          <a:p>
            <a:pPr marL="285750" indent="-285750" algn="l">
              <a:buFont typeface="Arial" panose="020B0604020202020204" pitchFamily="34" charset="0"/>
              <a:buChar char="•"/>
            </a:pPr>
            <a:endParaRPr lang="en-US" sz="1400" dirty="0">
              <a:solidFill>
                <a:schemeClr val="bg1"/>
              </a:solidFill>
              <a:ea typeface="IBM Plex Sans" charset="0"/>
              <a:cs typeface="IBM Plex Sans" charset="0"/>
            </a:endParaRPr>
          </a:p>
          <a:p>
            <a:pPr marL="285750" indent="-285750" algn="l">
              <a:buFont typeface="Arial" panose="020B0604020202020204" pitchFamily="34" charset="0"/>
              <a:buChar char="•"/>
            </a:pPr>
            <a:r>
              <a:rPr lang="en-US" sz="1400" dirty="0">
                <a:solidFill>
                  <a:schemeClr val="bg1"/>
                </a:solidFill>
                <a:ea typeface="IBM Plex Sans" charset="0"/>
                <a:cs typeface="IBM Plex Sans" charset="0"/>
              </a:rPr>
              <a:t>Trusted Key Entry (TKE) Workstation with Smart Card Reader support is required to load an EP11 Master Key into a domain</a:t>
            </a:r>
          </a:p>
          <a:p>
            <a:pPr marL="628741" lvl="1" indent="-285750">
              <a:buFont typeface="Arial" panose="020B0604020202020204" pitchFamily="34" charset="0"/>
              <a:buChar char="•"/>
            </a:pPr>
            <a:r>
              <a:rPr lang="en-US" sz="1400" dirty="0">
                <a:solidFill>
                  <a:schemeClr val="bg1"/>
                </a:solidFill>
                <a:ea typeface="IBM Plex Sans" charset="0"/>
                <a:cs typeface="IBM Plex Sans" charset="0"/>
              </a:rPr>
              <a:t>Domain grouping available to perform single operation on all domains in the group (e.g., loading a master key)</a:t>
            </a:r>
          </a:p>
          <a:p>
            <a:pPr algn="l"/>
            <a:endParaRPr lang="en-US" sz="1400" dirty="0">
              <a:solidFill>
                <a:schemeClr val="bg1"/>
              </a:solidFill>
              <a:latin typeface="+mn-lt"/>
              <a:ea typeface="IBM Plex Sans" charset="0"/>
              <a:cs typeface="IBM Plex Sans" charset="0"/>
            </a:endParaRPr>
          </a:p>
        </p:txBody>
      </p:sp>
    </p:spTree>
    <p:extLst>
      <p:ext uri="{BB962C8B-B14F-4D97-AF65-F5344CB8AC3E}">
        <p14:creationId xmlns:p14="http://schemas.microsoft.com/office/powerpoint/2010/main" val="1189161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19FC00-349C-5F48-99DF-80C84F232E3F}"/>
              </a:ext>
            </a:extLst>
          </p:cNvPr>
          <p:cNvSpPr>
            <a:spLocks noGrp="1"/>
          </p:cNvSpPr>
          <p:nvPr>
            <p:ph type="title"/>
          </p:nvPr>
        </p:nvSpPr>
        <p:spPr>
          <a:xfrm>
            <a:off x="210312" y="201168"/>
            <a:ext cx="5554762" cy="804672"/>
          </a:xfrm>
        </p:spPr>
        <p:txBody>
          <a:bodyPr/>
          <a:lstStyle/>
          <a:p>
            <a:r>
              <a:rPr lang="en-US" dirty="0"/>
              <a:t>GREP11 server setup notes</a:t>
            </a:r>
          </a:p>
        </p:txBody>
      </p:sp>
      <p:sp>
        <p:nvSpPr>
          <p:cNvPr id="3" name="Footer Placeholder 2">
            <a:extLst>
              <a:ext uri="{FF2B5EF4-FFF2-40B4-BE49-F238E27FC236}">
                <a16:creationId xmlns:a16="http://schemas.microsoft.com/office/drawing/2014/main" id="{0BE5F25F-C0FB-5149-9D02-EE4DA8C5E4E5}"/>
              </a:ext>
            </a:extLst>
          </p:cNvPr>
          <p:cNvSpPr>
            <a:spLocks noGrp="1"/>
          </p:cNvSpPr>
          <p:nvPr>
            <p:ph type="ftr" sz="quarter" idx="10"/>
          </p:nvPr>
        </p:nvSpPr>
        <p:spPr/>
        <p:txBody>
          <a:bodyPr/>
          <a:lstStyle/>
          <a:p>
            <a:r>
              <a:rPr lang="en-US"/>
              <a:t>IBM Z &amp; IBM LinuxONE / IBM Hyper Protect Virtual Servers on-premises / © 2020 IBM Corporation</a:t>
            </a:r>
            <a:endParaRPr lang="en-US" dirty="0"/>
          </a:p>
        </p:txBody>
      </p:sp>
      <p:sp>
        <p:nvSpPr>
          <p:cNvPr id="4" name="TextBox 3">
            <a:extLst>
              <a:ext uri="{FF2B5EF4-FFF2-40B4-BE49-F238E27FC236}">
                <a16:creationId xmlns:a16="http://schemas.microsoft.com/office/drawing/2014/main" id="{9247E5F8-7E65-7A44-8766-8FBFBEB85684}"/>
              </a:ext>
            </a:extLst>
          </p:cNvPr>
          <p:cNvSpPr txBox="1"/>
          <p:nvPr/>
        </p:nvSpPr>
        <p:spPr>
          <a:xfrm>
            <a:off x="478970" y="831668"/>
            <a:ext cx="5773783" cy="4401205"/>
          </a:xfrm>
          <a:prstGeom prst="rect">
            <a:avLst/>
          </a:prstGeom>
          <a:noFill/>
        </p:spPr>
        <p:txBody>
          <a:bodyPr wrap="square" rtlCol="0">
            <a:spAutoFit/>
          </a:bodyPr>
          <a:lstStyle/>
          <a:p>
            <a:pPr marL="285750" indent="-285750" algn="l">
              <a:buFont typeface="Arial" panose="020B0604020202020204" pitchFamily="34" charset="0"/>
              <a:buChar char="•"/>
            </a:pPr>
            <a:r>
              <a:rPr lang="en-US" sz="1400" dirty="0">
                <a:solidFill>
                  <a:schemeClr val="bg1"/>
                </a:solidFill>
                <a:ea typeface="IBM Plex Sans" charset="0"/>
                <a:cs typeface="IBM Plex Sans" charset="0"/>
              </a:rPr>
              <a:t>A GREP11 server connects to one HSM domain</a:t>
            </a:r>
          </a:p>
          <a:p>
            <a:pPr marL="285750" indent="-285750" algn="l">
              <a:buFont typeface="Arial" panose="020B0604020202020204" pitchFamily="34" charset="0"/>
              <a:buChar char="•"/>
            </a:pPr>
            <a:endParaRPr lang="en-US" sz="1400" dirty="0">
              <a:solidFill>
                <a:schemeClr val="bg1"/>
              </a:solidFill>
              <a:ea typeface="IBM Plex Sans" charset="0"/>
              <a:cs typeface="IBM Plex Sans" charset="0"/>
            </a:endParaRPr>
          </a:p>
          <a:p>
            <a:pPr marL="285750" indent="-285750" algn="l">
              <a:buFont typeface="Arial" panose="020B0604020202020204" pitchFamily="34" charset="0"/>
              <a:buChar char="•"/>
            </a:pPr>
            <a:r>
              <a:rPr lang="en-US" sz="1400" dirty="0">
                <a:solidFill>
                  <a:schemeClr val="bg1"/>
                </a:solidFill>
                <a:ea typeface="IBM Plex Sans" charset="0"/>
                <a:cs typeface="IBM Plex Sans" charset="0"/>
              </a:rPr>
              <a:t>GREP11 server is stateless</a:t>
            </a:r>
          </a:p>
          <a:p>
            <a:pPr marL="285750" indent="-285750" algn="l">
              <a:buFont typeface="Arial" panose="020B0604020202020204" pitchFamily="34" charset="0"/>
              <a:buChar char="•"/>
            </a:pPr>
            <a:endParaRPr lang="en-US" sz="1400" dirty="0">
              <a:solidFill>
                <a:schemeClr val="bg1"/>
              </a:solidFill>
              <a:ea typeface="IBM Plex Sans" charset="0"/>
              <a:cs typeface="IBM Plex Sans" charset="0"/>
            </a:endParaRPr>
          </a:p>
          <a:p>
            <a:pPr marL="285750" indent="-285750" algn="l">
              <a:buFont typeface="Arial" panose="020B0604020202020204" pitchFamily="34" charset="0"/>
              <a:buChar char="•"/>
            </a:pPr>
            <a:r>
              <a:rPr lang="en-US" sz="1400" dirty="0">
                <a:solidFill>
                  <a:schemeClr val="bg1"/>
                </a:solidFill>
                <a:ea typeface="IBM Plex Sans" charset="0"/>
                <a:cs typeface="IBM Plex Sans" charset="0"/>
              </a:rPr>
              <a:t>GREP11 server Docker image is supplied with the Hyper Protect Virtual Servers offering</a:t>
            </a:r>
          </a:p>
          <a:p>
            <a:pPr marL="285750" indent="-285750" algn="l">
              <a:buFont typeface="Arial" panose="020B0604020202020204" pitchFamily="34" charset="0"/>
              <a:buChar char="•"/>
            </a:pPr>
            <a:endParaRPr lang="en-US" sz="1400" dirty="0">
              <a:solidFill>
                <a:schemeClr val="bg1"/>
              </a:solidFill>
              <a:ea typeface="IBM Plex Sans" charset="0"/>
              <a:cs typeface="IBM Plex Sans" charset="0"/>
            </a:endParaRPr>
          </a:p>
          <a:p>
            <a:pPr marL="285750" indent="-285750" algn="l">
              <a:buFont typeface="Arial" panose="020B0604020202020204" pitchFamily="34" charset="0"/>
              <a:buChar char="•"/>
            </a:pPr>
            <a:r>
              <a:rPr lang="en-US" sz="1400" dirty="0">
                <a:solidFill>
                  <a:schemeClr val="bg1"/>
                </a:solidFill>
                <a:ea typeface="IBM Plex Sans" charset="0"/>
                <a:cs typeface="IBM Plex Sans" charset="0"/>
              </a:rPr>
              <a:t>Instructions are provided in offering Knowledge Center to set up ecosystem for creating certificates for mutual Transport Layer Security (TLS) authentication</a:t>
            </a:r>
          </a:p>
          <a:p>
            <a:pPr marL="285750" indent="-285750" algn="l">
              <a:buFont typeface="Arial" panose="020B0604020202020204" pitchFamily="34" charset="0"/>
              <a:buChar char="•"/>
            </a:pPr>
            <a:endParaRPr lang="en-US" sz="1400" dirty="0">
              <a:solidFill>
                <a:schemeClr val="bg1"/>
              </a:solidFill>
              <a:ea typeface="IBM Plex Sans" charset="0"/>
              <a:cs typeface="IBM Plex Sans" charset="0"/>
            </a:endParaRPr>
          </a:p>
          <a:p>
            <a:pPr marL="285750" indent="-285750" algn="l">
              <a:buFont typeface="Arial" panose="020B0604020202020204" pitchFamily="34" charset="0"/>
              <a:buChar char="•"/>
            </a:pPr>
            <a:r>
              <a:rPr lang="en-US" sz="1400" dirty="0" err="1">
                <a:solidFill>
                  <a:schemeClr val="bg1"/>
                </a:solidFill>
                <a:ea typeface="IBM Plex Sans" charset="0"/>
                <a:cs typeface="IBM Plex Sans" charset="0"/>
              </a:rPr>
              <a:t>hpvs</a:t>
            </a:r>
            <a:r>
              <a:rPr lang="en-US" sz="1400" dirty="0">
                <a:solidFill>
                  <a:schemeClr val="bg1"/>
                </a:solidFill>
                <a:ea typeface="IBM Plex Sans" charset="0"/>
                <a:cs typeface="IBM Plex Sans" charset="0"/>
              </a:rPr>
              <a:t> crypto list</a:t>
            </a:r>
          </a:p>
          <a:p>
            <a:pPr marL="628741" lvl="1" indent="-285750">
              <a:buFont typeface="Arial" panose="020B0604020202020204" pitchFamily="34" charset="0"/>
              <a:buChar char="•"/>
            </a:pPr>
            <a:r>
              <a:rPr lang="en-US" sz="1400" dirty="0">
                <a:solidFill>
                  <a:schemeClr val="bg1"/>
                </a:solidFill>
                <a:ea typeface="IBM Plex Sans" charset="0"/>
                <a:cs typeface="IBM Plex Sans" charset="0"/>
              </a:rPr>
              <a:t>”online” indicates the domain is available</a:t>
            </a:r>
          </a:p>
          <a:p>
            <a:pPr marL="628741" lvl="1" indent="-285750">
              <a:buFont typeface="Arial" panose="020B0604020202020204" pitchFamily="34" charset="0"/>
              <a:buChar char="•"/>
            </a:pPr>
            <a:r>
              <a:rPr lang="en-US" sz="1400" dirty="0">
                <a:solidFill>
                  <a:schemeClr val="bg1"/>
                </a:solidFill>
                <a:ea typeface="IBM Plex Sans" charset="0"/>
                <a:cs typeface="IBM Plex Sans" charset="0"/>
              </a:rPr>
              <a:t>“in-use” indicates the domain is allocated to a GREP11 server</a:t>
            </a:r>
          </a:p>
          <a:p>
            <a:pPr marL="628741" lvl="1" indent="-285750">
              <a:buFont typeface="Arial" panose="020B0604020202020204" pitchFamily="34" charset="0"/>
              <a:buChar char="•"/>
            </a:pPr>
            <a:endParaRPr lang="en-US" sz="1400" dirty="0">
              <a:solidFill>
                <a:schemeClr val="bg1"/>
              </a:solidFill>
              <a:ea typeface="IBM Plex Sans" charset="0"/>
              <a:cs typeface="IBM Plex Sans" charset="0"/>
            </a:endParaRPr>
          </a:p>
          <a:p>
            <a:pPr marL="285750" indent="-285750">
              <a:buFont typeface="Arial" panose="020B0604020202020204" pitchFamily="34" charset="0"/>
              <a:buChar char="•"/>
            </a:pPr>
            <a:r>
              <a:rPr lang="en-US" sz="1400" dirty="0" err="1">
                <a:solidFill>
                  <a:schemeClr val="bg1"/>
                </a:solidFill>
                <a:ea typeface="IBM Plex Sans" charset="0"/>
                <a:cs typeface="IBM Plex Sans" charset="0"/>
              </a:rPr>
              <a:t>hpvs</a:t>
            </a:r>
            <a:r>
              <a:rPr lang="en-US" sz="1400" dirty="0">
                <a:solidFill>
                  <a:schemeClr val="bg1"/>
                </a:solidFill>
                <a:ea typeface="IBM Plex Sans" charset="0"/>
                <a:cs typeface="IBM Plex Sans" charset="0"/>
              </a:rPr>
              <a:t> deploy or </a:t>
            </a:r>
            <a:r>
              <a:rPr lang="en-US" sz="1400" dirty="0" err="1">
                <a:solidFill>
                  <a:schemeClr val="bg1"/>
                </a:solidFill>
                <a:ea typeface="IBM Plex Sans" charset="0"/>
                <a:cs typeface="IBM Plex Sans" charset="0"/>
              </a:rPr>
              <a:t>hpvs</a:t>
            </a:r>
            <a:r>
              <a:rPr lang="en-US" sz="1400" dirty="0">
                <a:solidFill>
                  <a:schemeClr val="bg1"/>
                </a:solidFill>
                <a:ea typeface="IBM Plex Sans" charset="0"/>
                <a:cs typeface="IBM Plex Sans" charset="0"/>
              </a:rPr>
              <a:t> vs create</a:t>
            </a:r>
          </a:p>
          <a:p>
            <a:pPr marL="628741" lvl="1" indent="-285750">
              <a:buFont typeface="Arial" panose="020B0604020202020204" pitchFamily="34" charset="0"/>
              <a:buChar char="•"/>
            </a:pPr>
            <a:r>
              <a:rPr lang="en-US" sz="1400" dirty="0">
                <a:solidFill>
                  <a:schemeClr val="bg1"/>
                </a:solidFill>
                <a:ea typeface="IBM Plex Sans" charset="0"/>
                <a:cs typeface="IBM Plex Sans" charset="0"/>
              </a:rPr>
              <a:t>Deploy syntax is simpler but it uploads GREP11 server Docker image file each time</a:t>
            </a:r>
          </a:p>
          <a:p>
            <a:pPr marL="285750" indent="-285750" algn="l">
              <a:buFont typeface="Arial" panose="020B0604020202020204" pitchFamily="34" charset="0"/>
              <a:buChar char="•"/>
            </a:pPr>
            <a:endParaRPr lang="en-US" sz="1400" dirty="0">
              <a:solidFill>
                <a:schemeClr val="bg1"/>
              </a:solidFill>
              <a:ea typeface="IBM Plex Sans" charset="0"/>
              <a:cs typeface="IBM Plex Sans" charset="0"/>
            </a:endParaRPr>
          </a:p>
          <a:p>
            <a:pPr algn="l"/>
            <a:endParaRPr lang="en-US" sz="1400" dirty="0">
              <a:solidFill>
                <a:schemeClr val="bg1"/>
              </a:solidFill>
              <a:ea typeface="IBM Plex Sans" charset="0"/>
              <a:cs typeface="IBM Plex Sans" charset="0"/>
            </a:endParaRPr>
          </a:p>
        </p:txBody>
      </p:sp>
    </p:spTree>
    <p:extLst>
      <p:ext uri="{BB962C8B-B14F-4D97-AF65-F5344CB8AC3E}">
        <p14:creationId xmlns:p14="http://schemas.microsoft.com/office/powerpoint/2010/main" val="3523795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19FC00-349C-5F48-99DF-80C84F232E3F}"/>
              </a:ext>
            </a:extLst>
          </p:cNvPr>
          <p:cNvSpPr>
            <a:spLocks noGrp="1"/>
          </p:cNvSpPr>
          <p:nvPr>
            <p:ph type="title"/>
          </p:nvPr>
        </p:nvSpPr>
        <p:spPr>
          <a:xfrm>
            <a:off x="210312" y="201168"/>
            <a:ext cx="5554762" cy="804672"/>
          </a:xfrm>
        </p:spPr>
        <p:txBody>
          <a:bodyPr/>
          <a:lstStyle/>
          <a:p>
            <a:r>
              <a:rPr lang="en-US" dirty="0"/>
              <a:t>GREP11 server connection information</a:t>
            </a:r>
          </a:p>
        </p:txBody>
      </p:sp>
      <p:sp>
        <p:nvSpPr>
          <p:cNvPr id="3" name="Footer Placeholder 2">
            <a:extLst>
              <a:ext uri="{FF2B5EF4-FFF2-40B4-BE49-F238E27FC236}">
                <a16:creationId xmlns:a16="http://schemas.microsoft.com/office/drawing/2014/main" id="{0BE5F25F-C0FB-5149-9D02-EE4DA8C5E4E5}"/>
              </a:ext>
            </a:extLst>
          </p:cNvPr>
          <p:cNvSpPr>
            <a:spLocks noGrp="1"/>
          </p:cNvSpPr>
          <p:nvPr>
            <p:ph type="ftr" sz="quarter" idx="10"/>
          </p:nvPr>
        </p:nvSpPr>
        <p:spPr/>
        <p:txBody>
          <a:bodyPr/>
          <a:lstStyle/>
          <a:p>
            <a:r>
              <a:rPr lang="en-US"/>
              <a:t>IBM Z &amp; IBM LinuxONE / IBM Hyper Protect Virtual Servers on-premises / © 2020 IBM Corporation</a:t>
            </a:r>
            <a:endParaRPr lang="en-US" dirty="0"/>
          </a:p>
        </p:txBody>
      </p:sp>
      <p:sp>
        <p:nvSpPr>
          <p:cNvPr id="4" name="TextBox 3">
            <a:extLst>
              <a:ext uri="{FF2B5EF4-FFF2-40B4-BE49-F238E27FC236}">
                <a16:creationId xmlns:a16="http://schemas.microsoft.com/office/drawing/2014/main" id="{9247E5F8-7E65-7A44-8766-8FBFBEB85684}"/>
              </a:ext>
            </a:extLst>
          </p:cNvPr>
          <p:cNvSpPr txBox="1"/>
          <p:nvPr/>
        </p:nvSpPr>
        <p:spPr>
          <a:xfrm>
            <a:off x="433434" y="1005840"/>
            <a:ext cx="5773783" cy="2462213"/>
          </a:xfrm>
          <a:prstGeom prst="rect">
            <a:avLst/>
          </a:prstGeom>
          <a:noFill/>
        </p:spPr>
        <p:txBody>
          <a:bodyPr wrap="square" rtlCol="0">
            <a:spAutoFit/>
          </a:bodyPr>
          <a:lstStyle/>
          <a:p>
            <a:pPr marL="285750" indent="-285750" algn="l">
              <a:buFont typeface="Arial" panose="020B0604020202020204" pitchFamily="34" charset="0"/>
              <a:buChar char="•"/>
            </a:pPr>
            <a:r>
              <a:rPr lang="en-US" sz="1800" dirty="0">
                <a:solidFill>
                  <a:schemeClr val="bg1"/>
                </a:solidFill>
                <a:ea typeface="IBM Plex Sans" charset="0"/>
                <a:cs typeface="IBM Plex Sans" charset="0"/>
              </a:rPr>
              <a:t>GREP11 server hostname or IP</a:t>
            </a:r>
          </a:p>
          <a:p>
            <a:pPr marL="285750" indent="-285750" algn="l">
              <a:buFont typeface="Arial" panose="020B0604020202020204" pitchFamily="34" charset="0"/>
              <a:buChar char="•"/>
            </a:pPr>
            <a:r>
              <a:rPr lang="en-US" sz="1800" dirty="0">
                <a:solidFill>
                  <a:schemeClr val="bg1"/>
                </a:solidFill>
                <a:ea typeface="IBM Plex Sans" charset="0"/>
                <a:cs typeface="IBM Plex Sans" charset="0"/>
              </a:rPr>
              <a:t>GREP11 server listening port</a:t>
            </a:r>
          </a:p>
          <a:p>
            <a:pPr marL="285750" indent="-285750" algn="l">
              <a:buFont typeface="Arial" panose="020B0604020202020204" pitchFamily="34" charset="0"/>
              <a:buChar char="•"/>
            </a:pPr>
            <a:endParaRPr lang="en-US" sz="1800" dirty="0">
              <a:solidFill>
                <a:schemeClr val="bg1"/>
              </a:solidFill>
              <a:ea typeface="IBM Plex Sans" charset="0"/>
              <a:cs typeface="IBM Plex Sans" charset="0"/>
            </a:endParaRPr>
          </a:p>
          <a:p>
            <a:pPr marL="285750" indent="-285750">
              <a:buFont typeface="Arial" panose="020B0604020202020204" pitchFamily="34" charset="0"/>
              <a:buChar char="•"/>
            </a:pPr>
            <a:r>
              <a:rPr lang="en-US" sz="1800" dirty="0">
                <a:solidFill>
                  <a:schemeClr val="bg1"/>
                </a:solidFill>
                <a:ea typeface="IBM Plex Sans" charset="0"/>
                <a:cs typeface="IBM Plex Sans" charset="0"/>
              </a:rPr>
              <a:t>Certification Authority certificate</a:t>
            </a:r>
          </a:p>
          <a:p>
            <a:pPr marL="285750" indent="-285750">
              <a:buFont typeface="Arial" panose="020B0604020202020204" pitchFamily="34" charset="0"/>
              <a:buChar char="•"/>
            </a:pPr>
            <a:endParaRPr lang="en-US" sz="1800" dirty="0">
              <a:solidFill>
                <a:schemeClr val="bg1"/>
              </a:solidFill>
              <a:ea typeface="IBM Plex Sans" charset="0"/>
              <a:cs typeface="IBM Plex Sans" charset="0"/>
            </a:endParaRPr>
          </a:p>
          <a:p>
            <a:pPr marL="285750" indent="-285750">
              <a:buFont typeface="Arial" panose="020B0604020202020204" pitchFamily="34" charset="0"/>
              <a:buChar char="•"/>
            </a:pPr>
            <a:r>
              <a:rPr lang="en-US" sz="1800" dirty="0">
                <a:solidFill>
                  <a:schemeClr val="bg1"/>
                </a:solidFill>
                <a:ea typeface="IBM Plex Sans" charset="0"/>
                <a:cs typeface="IBM Plex Sans" charset="0"/>
              </a:rPr>
              <a:t>GREP11 server private key</a:t>
            </a:r>
          </a:p>
          <a:p>
            <a:pPr marL="285750" indent="-285750" algn="l">
              <a:buFont typeface="Arial" panose="020B0604020202020204" pitchFamily="34" charset="0"/>
              <a:buChar char="•"/>
            </a:pPr>
            <a:r>
              <a:rPr lang="en-US" sz="1800" dirty="0">
                <a:solidFill>
                  <a:schemeClr val="bg1"/>
                </a:solidFill>
                <a:ea typeface="IBM Plex Sans" charset="0"/>
                <a:cs typeface="IBM Plex Sans" charset="0"/>
              </a:rPr>
              <a:t>GREP11 server TLS certificate</a:t>
            </a:r>
          </a:p>
          <a:p>
            <a:pPr algn="l"/>
            <a:endParaRPr lang="en-US" sz="1400" dirty="0">
              <a:solidFill>
                <a:schemeClr val="bg1"/>
              </a:solidFill>
              <a:ea typeface="IBM Plex Sans" charset="0"/>
              <a:cs typeface="IBM Plex Sans" charset="0"/>
            </a:endParaRPr>
          </a:p>
          <a:p>
            <a:pPr algn="l"/>
            <a:endParaRPr lang="en-US" sz="1400" dirty="0">
              <a:solidFill>
                <a:schemeClr val="bg1"/>
              </a:solidFill>
              <a:ea typeface="IBM Plex Sans" charset="0"/>
              <a:cs typeface="IBM Plex Sans" charset="0"/>
            </a:endParaRPr>
          </a:p>
        </p:txBody>
      </p:sp>
    </p:spTree>
    <p:extLst>
      <p:ext uri="{BB962C8B-B14F-4D97-AF65-F5344CB8AC3E}">
        <p14:creationId xmlns:p14="http://schemas.microsoft.com/office/powerpoint/2010/main" val="987322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19FC00-349C-5F48-99DF-80C84F232E3F}"/>
              </a:ext>
            </a:extLst>
          </p:cNvPr>
          <p:cNvSpPr>
            <a:spLocks noGrp="1"/>
          </p:cNvSpPr>
          <p:nvPr>
            <p:ph type="title"/>
          </p:nvPr>
        </p:nvSpPr>
        <p:spPr>
          <a:xfrm>
            <a:off x="210312" y="201168"/>
            <a:ext cx="5554762" cy="804672"/>
          </a:xfrm>
        </p:spPr>
        <p:txBody>
          <a:bodyPr/>
          <a:lstStyle/>
          <a:p>
            <a:r>
              <a:rPr lang="en-US" dirty="0"/>
              <a:t>GREP11 client connection information</a:t>
            </a:r>
          </a:p>
        </p:txBody>
      </p:sp>
      <p:sp>
        <p:nvSpPr>
          <p:cNvPr id="3" name="Footer Placeholder 2">
            <a:extLst>
              <a:ext uri="{FF2B5EF4-FFF2-40B4-BE49-F238E27FC236}">
                <a16:creationId xmlns:a16="http://schemas.microsoft.com/office/drawing/2014/main" id="{0BE5F25F-C0FB-5149-9D02-EE4DA8C5E4E5}"/>
              </a:ext>
            </a:extLst>
          </p:cNvPr>
          <p:cNvSpPr>
            <a:spLocks noGrp="1"/>
          </p:cNvSpPr>
          <p:nvPr>
            <p:ph type="ftr" sz="quarter" idx="10"/>
          </p:nvPr>
        </p:nvSpPr>
        <p:spPr/>
        <p:txBody>
          <a:bodyPr/>
          <a:lstStyle/>
          <a:p>
            <a:r>
              <a:rPr lang="en-US"/>
              <a:t>IBM Z &amp; IBM LinuxONE / IBM Hyper Protect Virtual Servers on-premises / © 2020 IBM Corporation</a:t>
            </a:r>
            <a:endParaRPr lang="en-US" dirty="0"/>
          </a:p>
        </p:txBody>
      </p:sp>
      <p:sp>
        <p:nvSpPr>
          <p:cNvPr id="4" name="TextBox 3">
            <a:extLst>
              <a:ext uri="{FF2B5EF4-FFF2-40B4-BE49-F238E27FC236}">
                <a16:creationId xmlns:a16="http://schemas.microsoft.com/office/drawing/2014/main" id="{9247E5F8-7E65-7A44-8766-8FBFBEB85684}"/>
              </a:ext>
            </a:extLst>
          </p:cNvPr>
          <p:cNvSpPr txBox="1"/>
          <p:nvPr/>
        </p:nvSpPr>
        <p:spPr>
          <a:xfrm>
            <a:off x="441184" y="1005840"/>
            <a:ext cx="5773783" cy="2862322"/>
          </a:xfrm>
          <a:prstGeom prst="rect">
            <a:avLst/>
          </a:prstGeom>
          <a:noFill/>
        </p:spPr>
        <p:txBody>
          <a:bodyPr wrap="square" rtlCol="0">
            <a:spAutoFit/>
          </a:bodyPr>
          <a:lstStyle/>
          <a:p>
            <a:pPr marL="285750" indent="-285750" algn="l">
              <a:buFont typeface="Arial" panose="020B0604020202020204" pitchFamily="34" charset="0"/>
              <a:buChar char="•"/>
            </a:pPr>
            <a:r>
              <a:rPr lang="en-US" sz="1800" dirty="0">
                <a:solidFill>
                  <a:schemeClr val="bg1"/>
                </a:solidFill>
                <a:ea typeface="IBM Plex Sans" charset="0"/>
                <a:cs typeface="IBM Plex Sans" charset="0"/>
              </a:rPr>
              <a:t>GREP11 server hostname or IP</a:t>
            </a:r>
          </a:p>
          <a:p>
            <a:pPr marL="285750" indent="-285750" algn="l">
              <a:buFont typeface="Arial" panose="020B0604020202020204" pitchFamily="34" charset="0"/>
              <a:buChar char="•"/>
            </a:pPr>
            <a:r>
              <a:rPr lang="en-US" sz="1800" dirty="0">
                <a:solidFill>
                  <a:schemeClr val="bg1"/>
                </a:solidFill>
                <a:ea typeface="IBM Plex Sans" charset="0"/>
                <a:cs typeface="IBM Plex Sans" charset="0"/>
              </a:rPr>
              <a:t>GREP11 server listening port</a:t>
            </a:r>
          </a:p>
          <a:p>
            <a:pPr marL="285750" indent="-285750" algn="l">
              <a:buFont typeface="Arial" panose="020B0604020202020204" pitchFamily="34" charset="0"/>
              <a:buChar char="•"/>
            </a:pPr>
            <a:endParaRPr lang="en-US" sz="1800" dirty="0">
              <a:solidFill>
                <a:schemeClr val="bg1"/>
              </a:solidFill>
              <a:ea typeface="IBM Plex Sans" charset="0"/>
              <a:cs typeface="IBM Plex Sans" charset="0"/>
            </a:endParaRPr>
          </a:p>
          <a:p>
            <a:pPr marL="285750" indent="-285750">
              <a:buFont typeface="Arial" panose="020B0604020202020204" pitchFamily="34" charset="0"/>
              <a:buChar char="•"/>
            </a:pPr>
            <a:r>
              <a:rPr lang="en-US" sz="1800" dirty="0">
                <a:solidFill>
                  <a:schemeClr val="bg1"/>
                </a:solidFill>
                <a:ea typeface="IBM Plex Sans" charset="0"/>
                <a:cs typeface="IBM Plex Sans" charset="0"/>
              </a:rPr>
              <a:t>Certification Authority certificate</a:t>
            </a:r>
          </a:p>
          <a:p>
            <a:pPr algn="l"/>
            <a:endParaRPr lang="en-US" sz="1800" dirty="0">
              <a:solidFill>
                <a:schemeClr val="bg1"/>
              </a:solidFill>
              <a:ea typeface="IBM Plex Sans" charset="0"/>
              <a:cs typeface="IBM Plex Sans" charset="0"/>
            </a:endParaRPr>
          </a:p>
          <a:p>
            <a:pPr marL="285750" indent="-285750">
              <a:buFont typeface="Arial" panose="020B0604020202020204" pitchFamily="34" charset="0"/>
              <a:buChar char="•"/>
            </a:pPr>
            <a:r>
              <a:rPr lang="en-US" sz="1800" dirty="0">
                <a:solidFill>
                  <a:schemeClr val="bg1"/>
                </a:solidFill>
                <a:ea typeface="IBM Plex Sans" charset="0"/>
                <a:cs typeface="IBM Plex Sans" charset="0"/>
              </a:rPr>
              <a:t>Client private key </a:t>
            </a:r>
          </a:p>
          <a:p>
            <a:pPr marL="285750" indent="-285750" algn="l">
              <a:buFont typeface="Arial" panose="020B0604020202020204" pitchFamily="34" charset="0"/>
              <a:buChar char="•"/>
            </a:pPr>
            <a:r>
              <a:rPr lang="en-US" sz="1800" dirty="0">
                <a:solidFill>
                  <a:schemeClr val="bg1"/>
                </a:solidFill>
                <a:ea typeface="IBM Plex Sans" charset="0"/>
                <a:cs typeface="IBM Plex Sans" charset="0"/>
              </a:rPr>
              <a:t>Client TLS certificate</a:t>
            </a:r>
          </a:p>
          <a:p>
            <a:pPr algn="l"/>
            <a:endParaRPr lang="en-US" sz="1800" dirty="0">
              <a:solidFill>
                <a:schemeClr val="bg1"/>
              </a:solidFill>
              <a:ea typeface="IBM Plex Sans" charset="0"/>
              <a:cs typeface="IBM Plex Sans" charset="0"/>
            </a:endParaRPr>
          </a:p>
          <a:p>
            <a:pPr algn="l"/>
            <a:r>
              <a:rPr lang="en-US" sz="1800" dirty="0">
                <a:solidFill>
                  <a:schemeClr val="bg1"/>
                </a:solidFill>
                <a:ea typeface="IBM Plex Sans" charset="0"/>
                <a:cs typeface="IBM Plex Sans" charset="0"/>
              </a:rPr>
              <a:t>In lab, look in </a:t>
            </a:r>
            <a:r>
              <a:rPr lang="en-US" sz="1800" dirty="0" err="1">
                <a:solidFill>
                  <a:schemeClr val="bg1"/>
                </a:solidFill>
                <a:ea typeface="IBM Plex Sans" charset="0"/>
                <a:cs typeface="IBM Plex Sans" charset="0"/>
              </a:rPr>
              <a:t>golang</a:t>
            </a:r>
            <a:r>
              <a:rPr lang="en-US" sz="1800" dirty="0">
                <a:solidFill>
                  <a:schemeClr val="bg1"/>
                </a:solidFill>
                <a:ea typeface="IBM Plex Sans" charset="0"/>
                <a:cs typeface="IBM Plex Sans" charset="0"/>
              </a:rPr>
              <a:t>/examples/</a:t>
            </a:r>
            <a:r>
              <a:rPr lang="en-US" sz="1800" dirty="0" err="1">
                <a:solidFill>
                  <a:schemeClr val="bg1"/>
                </a:solidFill>
                <a:ea typeface="IBM Plex Sans" charset="0"/>
                <a:cs typeface="IBM Plex Sans" charset="0"/>
              </a:rPr>
              <a:t>server_test.go</a:t>
            </a:r>
            <a:r>
              <a:rPr lang="en-US" sz="1800" dirty="0">
                <a:solidFill>
                  <a:schemeClr val="bg1"/>
                </a:solidFill>
                <a:ea typeface="IBM Plex Sans" charset="0"/>
                <a:cs typeface="IBM Plex Sans" charset="0"/>
              </a:rPr>
              <a:t> and in </a:t>
            </a:r>
            <a:r>
              <a:rPr lang="en-US" sz="1800" dirty="0" err="1">
                <a:solidFill>
                  <a:schemeClr val="bg1"/>
                </a:solidFill>
                <a:ea typeface="IBM Plex Sans" charset="0"/>
                <a:cs typeface="IBM Plex Sans" charset="0"/>
              </a:rPr>
              <a:t>golang</a:t>
            </a:r>
            <a:r>
              <a:rPr lang="en-US" sz="1800" dirty="0">
                <a:solidFill>
                  <a:schemeClr val="bg1"/>
                </a:solidFill>
                <a:ea typeface="IBM Plex Sans" charset="0"/>
                <a:cs typeface="IBM Plex Sans" charset="0"/>
              </a:rPr>
              <a:t>/lab/</a:t>
            </a:r>
            <a:r>
              <a:rPr lang="en-US" sz="1800" dirty="0" err="1">
                <a:solidFill>
                  <a:schemeClr val="bg1"/>
                </a:solidFill>
                <a:ea typeface="IBM Plex Sans" charset="0"/>
                <a:cs typeface="IBM Plex Sans" charset="0"/>
              </a:rPr>
              <a:t>callopts.go</a:t>
            </a:r>
            <a:r>
              <a:rPr lang="en-US" sz="1800" dirty="0">
                <a:solidFill>
                  <a:schemeClr val="bg1"/>
                </a:solidFill>
                <a:ea typeface="IBM Plex Sans" charset="0"/>
                <a:cs typeface="IBM Plex Sans" charset="0"/>
              </a:rPr>
              <a:t>  to see this information.</a:t>
            </a:r>
          </a:p>
        </p:txBody>
      </p:sp>
    </p:spTree>
    <p:extLst>
      <p:ext uri="{BB962C8B-B14F-4D97-AF65-F5344CB8AC3E}">
        <p14:creationId xmlns:p14="http://schemas.microsoft.com/office/powerpoint/2010/main" val="4160200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19FC00-349C-5F48-99DF-80C84F232E3F}"/>
              </a:ext>
            </a:extLst>
          </p:cNvPr>
          <p:cNvSpPr>
            <a:spLocks noGrp="1"/>
          </p:cNvSpPr>
          <p:nvPr>
            <p:ph type="title"/>
          </p:nvPr>
        </p:nvSpPr>
        <p:spPr>
          <a:xfrm>
            <a:off x="210312" y="201168"/>
            <a:ext cx="5554762" cy="804672"/>
          </a:xfrm>
        </p:spPr>
        <p:txBody>
          <a:bodyPr/>
          <a:lstStyle/>
          <a:p>
            <a:r>
              <a:rPr lang="en-US" dirty="0"/>
              <a:t>Application development resources</a:t>
            </a:r>
          </a:p>
        </p:txBody>
      </p:sp>
      <p:sp>
        <p:nvSpPr>
          <p:cNvPr id="3" name="Footer Placeholder 2">
            <a:extLst>
              <a:ext uri="{FF2B5EF4-FFF2-40B4-BE49-F238E27FC236}">
                <a16:creationId xmlns:a16="http://schemas.microsoft.com/office/drawing/2014/main" id="{0BE5F25F-C0FB-5149-9D02-EE4DA8C5E4E5}"/>
              </a:ext>
            </a:extLst>
          </p:cNvPr>
          <p:cNvSpPr>
            <a:spLocks noGrp="1"/>
          </p:cNvSpPr>
          <p:nvPr>
            <p:ph type="ftr" sz="quarter" idx="10"/>
          </p:nvPr>
        </p:nvSpPr>
        <p:spPr/>
        <p:txBody>
          <a:bodyPr/>
          <a:lstStyle/>
          <a:p>
            <a:r>
              <a:rPr lang="en-US"/>
              <a:t>IBM Z &amp; IBM LinuxONE / IBM Hyper Protect Virtual Servers on-premises / © 2020 IBM Corporation</a:t>
            </a:r>
            <a:endParaRPr lang="en-US" dirty="0"/>
          </a:p>
        </p:txBody>
      </p:sp>
      <p:sp>
        <p:nvSpPr>
          <p:cNvPr id="4" name="TextBox 3">
            <a:extLst>
              <a:ext uri="{FF2B5EF4-FFF2-40B4-BE49-F238E27FC236}">
                <a16:creationId xmlns:a16="http://schemas.microsoft.com/office/drawing/2014/main" id="{9247E5F8-7E65-7A44-8766-8FBFBEB85684}"/>
              </a:ext>
            </a:extLst>
          </p:cNvPr>
          <p:cNvSpPr txBox="1"/>
          <p:nvPr/>
        </p:nvSpPr>
        <p:spPr>
          <a:xfrm>
            <a:off x="487679" y="1005840"/>
            <a:ext cx="5773783" cy="3323987"/>
          </a:xfrm>
          <a:prstGeom prst="rect">
            <a:avLst/>
          </a:prstGeom>
          <a:noFill/>
        </p:spPr>
        <p:txBody>
          <a:bodyPr wrap="square" rtlCol="0">
            <a:spAutoFit/>
          </a:bodyPr>
          <a:lstStyle/>
          <a:p>
            <a:pPr marL="285750" indent="-285750" algn="l">
              <a:buFont typeface="Arial" panose="020B0604020202020204" pitchFamily="34" charset="0"/>
              <a:buChar char="•"/>
            </a:pPr>
            <a:r>
              <a:rPr lang="en-US" sz="1400" dirty="0">
                <a:solidFill>
                  <a:schemeClr val="bg1"/>
                </a:solidFill>
                <a:ea typeface="IBM Plex Sans" charset="0"/>
                <a:cs typeface="IBM Plex Sans" charset="0"/>
              </a:rPr>
              <a:t>Enterprise PKCS#11 (EP11) Library Structure</a:t>
            </a:r>
          </a:p>
          <a:p>
            <a:pPr marL="628741" lvl="1" indent="-285750">
              <a:buFont typeface="Arial" panose="020B0604020202020204" pitchFamily="34" charset="0"/>
              <a:buChar char="•"/>
            </a:pPr>
            <a:r>
              <a:rPr lang="en-US" sz="1400" dirty="0">
                <a:solidFill>
                  <a:schemeClr val="bg1"/>
                </a:solidFill>
                <a:ea typeface="IBM Plex Sans" charset="0"/>
                <a:cs typeface="IBM Plex Sans" charset="0"/>
                <a:hlinkClick r:id="rId2"/>
              </a:rPr>
              <a:t>https://www.ibm.com/downloads/cas/WXRDPRAN</a:t>
            </a:r>
            <a:endParaRPr lang="en-US" sz="1400" dirty="0">
              <a:solidFill>
                <a:schemeClr val="bg1"/>
              </a:solidFill>
              <a:ea typeface="IBM Plex Sans" charset="0"/>
              <a:cs typeface="IBM Plex Sans" charset="0"/>
            </a:endParaRPr>
          </a:p>
          <a:p>
            <a:pPr marL="285750" indent="-285750" algn="l">
              <a:buFont typeface="Arial" panose="020B0604020202020204" pitchFamily="34" charset="0"/>
              <a:buChar char="•"/>
            </a:pPr>
            <a:endParaRPr lang="en-US" sz="1400" dirty="0">
              <a:solidFill>
                <a:schemeClr val="bg1"/>
              </a:solidFill>
              <a:ea typeface="IBM Plex Sans" charset="0"/>
              <a:cs typeface="IBM Plex Sans" charset="0"/>
            </a:endParaRPr>
          </a:p>
          <a:p>
            <a:pPr marL="285750" indent="-285750" algn="l">
              <a:buFont typeface="Arial" panose="020B0604020202020204" pitchFamily="34" charset="0"/>
              <a:buChar char="•"/>
            </a:pPr>
            <a:r>
              <a:rPr lang="en-US" sz="1400" dirty="0">
                <a:solidFill>
                  <a:schemeClr val="bg1"/>
                </a:solidFill>
                <a:ea typeface="IBM Plex Sans" charset="0"/>
                <a:cs typeface="IBM Plex Sans" charset="0"/>
              </a:rPr>
              <a:t>IBM developer works sample GREP11 client code</a:t>
            </a:r>
          </a:p>
          <a:p>
            <a:pPr marL="628741" lvl="1" indent="-285750">
              <a:buFont typeface="Arial" panose="020B0604020202020204" pitchFamily="34" charset="0"/>
              <a:buChar char="•"/>
            </a:pPr>
            <a:r>
              <a:rPr lang="en-US" sz="1400" dirty="0">
                <a:solidFill>
                  <a:schemeClr val="bg1"/>
                </a:solidFill>
                <a:ea typeface="IBM Plex Sans" charset="0"/>
                <a:cs typeface="IBM Plex Sans" charset="0"/>
                <a:hlinkClick r:id="rId3"/>
              </a:rPr>
              <a:t>https://github.com/ibm-developer/ibm-cloud-hyperprotectcrypto</a:t>
            </a:r>
            <a:endParaRPr lang="en-US" sz="1400" dirty="0">
              <a:solidFill>
                <a:schemeClr val="bg1"/>
              </a:solidFill>
              <a:ea typeface="IBM Plex Sans" charset="0"/>
              <a:cs typeface="IBM Plex Sans" charset="0"/>
            </a:endParaRPr>
          </a:p>
          <a:p>
            <a:pPr marL="285750" indent="-285750">
              <a:buFont typeface="Arial" panose="020B0604020202020204" pitchFamily="34" charset="0"/>
              <a:buChar char="•"/>
            </a:pPr>
            <a:endParaRPr lang="en-US" sz="1400" dirty="0">
              <a:solidFill>
                <a:schemeClr val="bg1"/>
              </a:solidFill>
              <a:ea typeface="IBM Plex Sans" charset="0"/>
              <a:cs typeface="IBM Plex Sans" charset="0"/>
            </a:endParaRPr>
          </a:p>
          <a:p>
            <a:pPr marL="285750" indent="-285750">
              <a:buFont typeface="Arial" panose="020B0604020202020204" pitchFamily="34" charset="0"/>
              <a:buChar char="•"/>
            </a:pPr>
            <a:r>
              <a:rPr lang="en-US" sz="1400" dirty="0">
                <a:solidFill>
                  <a:schemeClr val="bg1"/>
                </a:solidFill>
                <a:ea typeface="IBM Plex Sans" charset="0"/>
                <a:cs typeface="IBM Plex Sans" charset="0"/>
              </a:rPr>
              <a:t>Lab sample GREP11 client code (based on IBM Developer works sample)</a:t>
            </a:r>
          </a:p>
          <a:p>
            <a:pPr marL="628741" lvl="1" indent="-285750">
              <a:buFont typeface="Arial" panose="020B0604020202020204" pitchFamily="34" charset="0"/>
              <a:buChar char="•"/>
            </a:pPr>
            <a:r>
              <a:rPr lang="en-US" sz="1400" dirty="0">
                <a:solidFill>
                  <a:schemeClr val="bg1"/>
                </a:solidFill>
                <a:ea typeface="IBM Plex Sans" charset="0"/>
                <a:cs typeface="IBM Plex Sans" charset="0"/>
                <a:hlinkClick r:id="rId4"/>
              </a:rPr>
              <a:t>https://github.com/silliman/ibm-cloud-hyperprotectcrypto</a:t>
            </a:r>
            <a:endParaRPr lang="en-US" sz="1400" dirty="0">
              <a:solidFill>
                <a:schemeClr val="bg1"/>
              </a:solidFill>
              <a:ea typeface="IBM Plex Sans" charset="0"/>
              <a:cs typeface="IBM Plex Sans" charset="0"/>
            </a:endParaRPr>
          </a:p>
          <a:p>
            <a:pPr algn="l"/>
            <a:endParaRPr lang="en-US" sz="1400" dirty="0">
              <a:solidFill>
                <a:schemeClr val="bg1"/>
              </a:solidFill>
              <a:ea typeface="IBM Plex Sans" charset="0"/>
              <a:cs typeface="IBM Plex Sans" charset="0"/>
            </a:endParaRPr>
          </a:p>
          <a:p>
            <a:pPr marL="285750" indent="-285750">
              <a:buFont typeface="Arial" panose="020B0604020202020204" pitchFamily="34" charset="0"/>
              <a:buChar char="•"/>
            </a:pPr>
            <a:r>
              <a:rPr lang="en-US" sz="1400" dirty="0">
                <a:solidFill>
                  <a:schemeClr val="bg1"/>
                </a:solidFill>
                <a:ea typeface="IBM Plex Sans" charset="0"/>
                <a:cs typeface="IBM Plex Sans" charset="0"/>
              </a:rPr>
              <a:t>GREP11 API Reference</a:t>
            </a:r>
          </a:p>
          <a:p>
            <a:pPr marL="628741" lvl="1" indent="-285750">
              <a:buFont typeface="Arial" panose="020B0604020202020204" pitchFamily="34" charset="0"/>
              <a:buChar char="•"/>
            </a:pPr>
            <a:r>
              <a:rPr lang="en-US" sz="1400" dirty="0">
                <a:solidFill>
                  <a:schemeClr val="bg1"/>
                </a:solidFill>
                <a:ea typeface="IBM Plex Sans" charset="0"/>
                <a:cs typeface="IBM Plex Sans" charset="0"/>
                <a:hlinkClick r:id="rId5"/>
              </a:rPr>
              <a:t>https://cloud.ibm.com/docs/hs-crypto?topic=hs-crypto-grep11-api-ref</a:t>
            </a:r>
            <a:endParaRPr lang="en-US" sz="1400" dirty="0">
              <a:solidFill>
                <a:schemeClr val="bg1"/>
              </a:solidFill>
              <a:ea typeface="IBM Plex Sans" charset="0"/>
              <a:cs typeface="IBM Plex Sans" charset="0"/>
            </a:endParaRPr>
          </a:p>
          <a:p>
            <a:pPr lvl="1"/>
            <a:endParaRPr lang="en-US" sz="1400" dirty="0">
              <a:solidFill>
                <a:schemeClr val="bg1"/>
              </a:solidFill>
              <a:ea typeface="IBM Plex Sans" charset="0"/>
              <a:cs typeface="IBM Plex Sans" charset="0"/>
            </a:endParaRPr>
          </a:p>
          <a:p>
            <a:pPr algn="l"/>
            <a:endParaRPr lang="en-US" sz="1400" dirty="0">
              <a:solidFill>
                <a:schemeClr val="bg1"/>
              </a:solidFill>
              <a:ea typeface="IBM Plex Sans" charset="0"/>
              <a:cs typeface="IBM Plex Sans" charset="0"/>
            </a:endParaRPr>
          </a:p>
        </p:txBody>
      </p:sp>
    </p:spTree>
    <p:extLst>
      <p:ext uri="{BB962C8B-B14F-4D97-AF65-F5344CB8AC3E}">
        <p14:creationId xmlns:p14="http://schemas.microsoft.com/office/powerpoint/2010/main" val="12472889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19FC00-349C-5F48-99DF-80C84F232E3F}"/>
              </a:ext>
            </a:extLst>
          </p:cNvPr>
          <p:cNvSpPr>
            <a:spLocks noGrp="1"/>
          </p:cNvSpPr>
          <p:nvPr>
            <p:ph type="title"/>
          </p:nvPr>
        </p:nvSpPr>
        <p:spPr>
          <a:xfrm>
            <a:off x="210312" y="201168"/>
            <a:ext cx="5554762" cy="804672"/>
          </a:xfrm>
        </p:spPr>
        <p:txBody>
          <a:bodyPr/>
          <a:lstStyle/>
          <a:p>
            <a:r>
              <a:rPr lang="en-US" dirty="0"/>
              <a:t>Systems administrator resources</a:t>
            </a:r>
          </a:p>
        </p:txBody>
      </p:sp>
      <p:sp>
        <p:nvSpPr>
          <p:cNvPr id="3" name="Footer Placeholder 2">
            <a:extLst>
              <a:ext uri="{FF2B5EF4-FFF2-40B4-BE49-F238E27FC236}">
                <a16:creationId xmlns:a16="http://schemas.microsoft.com/office/drawing/2014/main" id="{0BE5F25F-C0FB-5149-9D02-EE4DA8C5E4E5}"/>
              </a:ext>
            </a:extLst>
          </p:cNvPr>
          <p:cNvSpPr>
            <a:spLocks noGrp="1"/>
          </p:cNvSpPr>
          <p:nvPr>
            <p:ph type="ftr" sz="quarter" idx="10"/>
          </p:nvPr>
        </p:nvSpPr>
        <p:spPr/>
        <p:txBody>
          <a:bodyPr/>
          <a:lstStyle/>
          <a:p>
            <a:r>
              <a:rPr lang="en-US"/>
              <a:t>IBM Z &amp; IBM LinuxONE / IBM Hyper Protect Virtual Servers on-premises / © 2020 IBM Corporation</a:t>
            </a:r>
            <a:endParaRPr lang="en-US" dirty="0"/>
          </a:p>
        </p:txBody>
      </p:sp>
      <p:sp>
        <p:nvSpPr>
          <p:cNvPr id="4" name="TextBox 3">
            <a:extLst>
              <a:ext uri="{FF2B5EF4-FFF2-40B4-BE49-F238E27FC236}">
                <a16:creationId xmlns:a16="http://schemas.microsoft.com/office/drawing/2014/main" id="{9247E5F8-7E65-7A44-8766-8FBFBEB85684}"/>
              </a:ext>
            </a:extLst>
          </p:cNvPr>
          <p:cNvSpPr txBox="1"/>
          <p:nvPr/>
        </p:nvSpPr>
        <p:spPr>
          <a:xfrm>
            <a:off x="487679" y="1005840"/>
            <a:ext cx="5773783" cy="4401205"/>
          </a:xfrm>
          <a:prstGeom prst="rect">
            <a:avLst/>
          </a:prstGeom>
          <a:noFill/>
        </p:spPr>
        <p:txBody>
          <a:bodyPr wrap="square" rtlCol="0">
            <a:spAutoFit/>
          </a:bodyPr>
          <a:lstStyle/>
          <a:p>
            <a:pPr marL="285750" indent="-285750" algn="l">
              <a:buFont typeface="Arial" panose="020B0604020202020204" pitchFamily="34" charset="0"/>
              <a:buChar char="•"/>
            </a:pPr>
            <a:r>
              <a:rPr lang="en-US" sz="1400" dirty="0">
                <a:solidFill>
                  <a:schemeClr val="bg1"/>
                </a:solidFill>
                <a:ea typeface="IBM Plex Sans" charset="0"/>
                <a:cs typeface="IBM Plex Sans" charset="0"/>
              </a:rPr>
              <a:t>Secure Service Container User’s Guide (SC28-7005</a:t>
            </a:r>
            <a:r>
              <a:rPr lang="en-US" sz="1400" u="sng" dirty="0">
                <a:solidFill>
                  <a:schemeClr val="bg1"/>
                </a:solidFill>
                <a:ea typeface="IBM Plex Sans" charset="0"/>
                <a:cs typeface="IBM Plex Sans" charset="0"/>
              </a:rPr>
              <a:t>-01)</a:t>
            </a:r>
          </a:p>
          <a:p>
            <a:pPr marL="628741" lvl="1" indent="-285750">
              <a:buFont typeface="Arial" panose="020B0604020202020204" pitchFamily="34" charset="0"/>
              <a:buChar char="•"/>
            </a:pPr>
            <a:r>
              <a:rPr lang="en-US" sz="1400" dirty="0">
                <a:solidFill>
                  <a:schemeClr val="bg1"/>
                </a:solidFill>
                <a:ea typeface="IBM Plex Sans" charset="0"/>
                <a:cs typeface="IBM Plex Sans" charset="0"/>
                <a:hlinkClick r:id="rId2"/>
              </a:rPr>
              <a:t>https://www.ibm.com/support/pages/ibm-z-secure-service-container-users-guide</a:t>
            </a:r>
            <a:endParaRPr lang="en-US" sz="1400" dirty="0">
              <a:solidFill>
                <a:schemeClr val="bg1"/>
              </a:solidFill>
              <a:ea typeface="IBM Plex Sans" charset="0"/>
              <a:cs typeface="IBM Plex Sans" charset="0"/>
            </a:endParaRPr>
          </a:p>
          <a:p>
            <a:pPr marL="285750" indent="-285750" algn="l">
              <a:buFont typeface="Arial" panose="020B0604020202020204" pitchFamily="34" charset="0"/>
              <a:buChar char="•"/>
            </a:pPr>
            <a:endParaRPr lang="en-US" sz="1400" dirty="0">
              <a:solidFill>
                <a:schemeClr val="bg1"/>
              </a:solidFill>
              <a:ea typeface="IBM Plex Sans" charset="0"/>
              <a:cs typeface="IBM Plex Sans" charset="0"/>
            </a:endParaRPr>
          </a:p>
          <a:p>
            <a:pPr marL="285750" indent="-285750" algn="l">
              <a:buFont typeface="Arial" panose="020B0604020202020204" pitchFamily="34" charset="0"/>
              <a:buChar char="•"/>
            </a:pPr>
            <a:r>
              <a:rPr lang="en-US" sz="1400" dirty="0">
                <a:solidFill>
                  <a:schemeClr val="bg1"/>
                </a:solidFill>
                <a:ea typeface="IBM Plex Sans" charset="0"/>
                <a:cs typeface="IBM Plex Sans" charset="0"/>
              </a:rPr>
              <a:t>Trusted Key Entry Workstation 9.2 User’s Guide</a:t>
            </a:r>
          </a:p>
          <a:p>
            <a:pPr marL="628741" lvl="1" indent="-285750">
              <a:buFont typeface="Arial" panose="020B0604020202020204" pitchFamily="34" charset="0"/>
              <a:buChar char="•"/>
            </a:pPr>
            <a:r>
              <a:rPr lang="en-US" sz="1400" dirty="0">
                <a:solidFill>
                  <a:schemeClr val="bg1"/>
                </a:solidFill>
                <a:ea typeface="IBM Plex Sans" charset="0"/>
                <a:cs typeface="IBM Plex Sans" charset="0"/>
                <a:hlinkClick r:id="rId3"/>
              </a:rPr>
              <a:t>https://www-01.ibm.com/servers/resourcelink/svc00100.nsf/pages/zOSV2R4sc147511?OpenDocument</a:t>
            </a:r>
            <a:endParaRPr lang="en-US" sz="1400" dirty="0">
              <a:solidFill>
                <a:schemeClr val="bg1"/>
              </a:solidFill>
              <a:ea typeface="IBM Plex Sans" charset="0"/>
              <a:cs typeface="IBM Plex Sans" charset="0"/>
            </a:endParaRPr>
          </a:p>
          <a:p>
            <a:pPr lvl="1"/>
            <a:endParaRPr lang="en-US" sz="1400" dirty="0">
              <a:solidFill>
                <a:schemeClr val="bg1"/>
              </a:solidFill>
              <a:ea typeface="IBM Plex Sans" charset="0"/>
              <a:cs typeface="IBM Plex Sans" charset="0"/>
            </a:endParaRPr>
          </a:p>
          <a:p>
            <a:pPr marL="285750" indent="-285750" algn="l">
              <a:buFont typeface="Arial" panose="020B0604020202020204" pitchFamily="34" charset="0"/>
              <a:buChar char="•"/>
            </a:pPr>
            <a:r>
              <a:rPr lang="en-US" sz="1400" dirty="0">
                <a:solidFill>
                  <a:schemeClr val="bg1"/>
                </a:solidFill>
                <a:ea typeface="IBM Plex Sans" charset="0"/>
                <a:cs typeface="IBM Plex Sans" charset="0"/>
              </a:rPr>
              <a:t>Trusted Key Entry video series</a:t>
            </a:r>
          </a:p>
          <a:p>
            <a:pPr marL="628741" lvl="1" indent="-285750">
              <a:buFont typeface="Arial" panose="020B0604020202020204" pitchFamily="34" charset="0"/>
              <a:buChar char="•"/>
            </a:pPr>
            <a:r>
              <a:rPr lang="en-US" sz="1400" dirty="0">
                <a:solidFill>
                  <a:schemeClr val="bg1"/>
                </a:solidFill>
                <a:ea typeface="IBM Plex Sans" charset="0"/>
                <a:cs typeface="IBM Plex Sans" charset="0"/>
                <a:hlinkClick r:id="rId4"/>
              </a:rPr>
              <a:t>https://www.youtube.com/watch?v=CD4KNT6E0_E&amp;list=PLezLS0Tuqb-7zuJN9KldA728tGh08bREo</a:t>
            </a:r>
            <a:endParaRPr lang="en-US" sz="1400" dirty="0">
              <a:solidFill>
                <a:schemeClr val="bg1"/>
              </a:solidFill>
              <a:ea typeface="IBM Plex Sans" charset="0"/>
              <a:cs typeface="IBM Plex Sans" charset="0"/>
            </a:endParaRPr>
          </a:p>
          <a:p>
            <a:pPr marL="628741" lvl="1" indent="-285750">
              <a:buFont typeface="Arial" panose="020B0604020202020204" pitchFamily="34" charset="0"/>
              <a:buChar char="•"/>
            </a:pPr>
            <a:endParaRPr lang="en-US" sz="1400" dirty="0">
              <a:solidFill>
                <a:schemeClr val="bg1"/>
              </a:solidFill>
              <a:ea typeface="IBM Plex Sans" charset="0"/>
              <a:cs typeface="IBM Plex Sans" charset="0"/>
            </a:endParaRPr>
          </a:p>
          <a:p>
            <a:pPr marL="285750" indent="-285750" algn="l">
              <a:buFont typeface="Arial" panose="020B0604020202020204" pitchFamily="34" charset="0"/>
              <a:buChar char="•"/>
            </a:pPr>
            <a:r>
              <a:rPr lang="en-US" sz="1400" dirty="0">
                <a:solidFill>
                  <a:schemeClr val="bg1"/>
                </a:solidFill>
                <a:ea typeface="IBM Plex Sans" charset="0"/>
                <a:cs typeface="IBM Plex Sans" charset="0"/>
              </a:rPr>
              <a:t>GREP11 server setup in Hyper Protect Virtual Servers</a:t>
            </a:r>
          </a:p>
          <a:p>
            <a:pPr marL="628741" lvl="1" indent="-285750">
              <a:buFont typeface="Arial" panose="020B0604020202020204" pitchFamily="34" charset="0"/>
              <a:buChar char="•"/>
            </a:pPr>
            <a:r>
              <a:rPr lang="en-US" sz="1400" dirty="0">
                <a:solidFill>
                  <a:schemeClr val="bg1"/>
                </a:solidFill>
                <a:ea typeface="IBM Plex Sans" charset="0"/>
                <a:cs typeface="IBM Plex Sans" charset="0"/>
                <a:hlinkClick r:id="rId5"/>
              </a:rPr>
              <a:t>https://www.ibm.com/support/knowledgecenter/SSHPMH_1.2.x/topics/create_grp11.html</a:t>
            </a:r>
            <a:endParaRPr lang="en-US" sz="1400" dirty="0">
              <a:solidFill>
                <a:schemeClr val="bg1"/>
              </a:solidFill>
              <a:ea typeface="IBM Plex Sans" charset="0"/>
              <a:cs typeface="IBM Plex Sans" charset="0"/>
            </a:endParaRPr>
          </a:p>
          <a:p>
            <a:pPr marL="628741" lvl="1" indent="-285750">
              <a:buFont typeface="Arial" panose="020B0604020202020204" pitchFamily="34" charset="0"/>
              <a:buChar char="•"/>
            </a:pPr>
            <a:endParaRPr lang="en-US" sz="1400" dirty="0">
              <a:solidFill>
                <a:schemeClr val="bg1"/>
              </a:solidFill>
              <a:ea typeface="IBM Plex Sans" charset="0"/>
              <a:cs typeface="IBM Plex Sans" charset="0"/>
            </a:endParaRPr>
          </a:p>
          <a:p>
            <a:pPr marL="628741" lvl="1" indent="-285750">
              <a:buFont typeface="Arial" panose="020B0604020202020204" pitchFamily="34" charset="0"/>
              <a:buChar char="•"/>
            </a:pPr>
            <a:endParaRPr lang="en-US" sz="1400" dirty="0">
              <a:solidFill>
                <a:schemeClr val="bg1"/>
              </a:solidFill>
              <a:ea typeface="IBM Plex Sans" charset="0"/>
              <a:cs typeface="IBM Plex Sans" charset="0"/>
            </a:endParaRPr>
          </a:p>
          <a:p>
            <a:pPr lvl="1"/>
            <a:endParaRPr lang="en-US" sz="1400" dirty="0">
              <a:solidFill>
                <a:schemeClr val="bg1"/>
              </a:solidFill>
              <a:ea typeface="IBM Plex Sans" charset="0"/>
              <a:cs typeface="IBM Plex Sans" charset="0"/>
            </a:endParaRPr>
          </a:p>
          <a:p>
            <a:pPr algn="l"/>
            <a:endParaRPr lang="en-US" sz="1400" dirty="0">
              <a:solidFill>
                <a:schemeClr val="bg1"/>
              </a:solidFill>
              <a:ea typeface="IBM Plex Sans" charset="0"/>
              <a:cs typeface="IBM Plex Sans" charset="0"/>
            </a:endParaRPr>
          </a:p>
        </p:txBody>
      </p:sp>
    </p:spTree>
    <p:extLst>
      <p:ext uri="{BB962C8B-B14F-4D97-AF65-F5344CB8AC3E}">
        <p14:creationId xmlns:p14="http://schemas.microsoft.com/office/powerpoint/2010/main" val="3186175328"/>
      </p:ext>
    </p:extLst>
  </p:cSld>
  <p:clrMapOvr>
    <a:masterClrMapping/>
  </p:clrMapOvr>
</p:sld>
</file>

<file path=ppt/theme/theme1.xml><?xml version="1.0" encoding="utf-8"?>
<a:theme xmlns:a="http://schemas.openxmlformats.org/drawingml/2006/main" name="IBM 2019 Master template (black background)">
  <a:themeElements>
    <a:clrScheme name="Custom 3">
      <a:dk1>
        <a:srgbClr val="FFFFFF"/>
      </a:dk1>
      <a:lt1>
        <a:srgbClr val="000000"/>
      </a:lt1>
      <a:dk2>
        <a:srgbClr val="565656"/>
      </a:dk2>
      <a:lt2>
        <a:srgbClr val="F3F3F3"/>
      </a:lt2>
      <a:accent1>
        <a:srgbClr val="6F6F6F"/>
      </a:accent1>
      <a:accent2>
        <a:srgbClr val="0062FF"/>
      </a:accent2>
      <a:accent3>
        <a:srgbClr val="D12765"/>
      </a:accent3>
      <a:accent4>
        <a:srgbClr val="8A3FFC"/>
      </a:accent4>
      <a:accent5>
        <a:srgbClr val="007D79"/>
      </a:accent5>
      <a:accent6>
        <a:srgbClr val="697077"/>
      </a:accent6>
      <a:hlink>
        <a:srgbClr val="408BFC"/>
      </a:hlink>
      <a:folHlink>
        <a:srgbClr val="6EA6F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685983" rtl="0" eaLnBrk="1" fontAlgn="auto" latinLnBrk="0" hangingPunct="1">
          <a:lnSpc>
            <a:spcPct val="100000"/>
          </a:lnSpc>
          <a:spcBef>
            <a:spcPts val="0"/>
          </a:spcBef>
          <a:spcAft>
            <a:spcPts val="0"/>
          </a:spcAft>
          <a:buClrTx/>
          <a:buSzTx/>
          <a:buFontTx/>
          <a:buNone/>
          <a:tabLst/>
          <a:defRPr kumimoji="0" sz="1400" b="0" i="0" u="none" strike="noStrike" kern="1200" cap="none" spc="0" normalizeH="0" baseline="0" noProof="0" dirty="0" smtClean="0">
            <a:ln>
              <a:noFill/>
            </a:ln>
            <a:solidFill>
              <a:schemeClr val="tx1"/>
            </a:solidFill>
            <a:effectLst/>
            <a:uLnTx/>
            <a:uFillTx/>
            <a:latin typeface="+mn-lt"/>
            <a:ea typeface="IBM Plex Sans" charset="0"/>
            <a:cs typeface="IBM Plex Sans"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defRPr sz="1400" dirty="0" smtClean="0">
            <a:solidFill>
              <a:schemeClr val="bg1"/>
            </a:solidFill>
            <a:latin typeface="+mn-lt"/>
            <a:ea typeface="IBM Plex Sans" charset="0"/>
            <a:cs typeface="IBM Plex Sans" charset="0"/>
          </a:defRPr>
        </a:defPPr>
      </a:lstStyle>
    </a:txDef>
  </a:objectDefaults>
  <a:extraClrSchemeLst/>
  <a:custClrLst>
    <a:custClr name="Magenta 100">
      <a:srgbClr val="2A0A16"/>
    </a:custClr>
    <a:custClr name="Magenta 90">
      <a:srgbClr val="57002B"/>
    </a:custClr>
    <a:custClr name="Magenta 80">
      <a:srgbClr val="760A3A"/>
    </a:custClr>
    <a:custClr name="Magenta 70">
      <a:srgbClr val="A11950"/>
    </a:custClr>
    <a:custClr name="Magenta 60">
      <a:srgbClr val="D12765"/>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C98"/>
    </a:custClr>
    <a:custClr name="Teal 40">
      <a:srgbClr val="00BAB6"/>
    </a:custClr>
    <a:custClr name="Teal 30">
      <a:srgbClr val="20D5D2"/>
    </a:custClr>
    <a:custClr name="Teal 20">
      <a:srgbClr val="92EEEE"/>
    </a:custClr>
    <a:custClr name="Teal 10">
      <a:srgbClr val="DBFBFB"/>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IBM_Master_Presentation_2019_V01_Arial" id="{1A4DA36A-8F0F-7E4A-B00D-DA1BD81F28CD}" vid="{449138CC-BE08-C448-8CE4-98E7BCFE6AE4}"/>
    </a:ext>
  </a:extLst>
</a:theme>
</file>

<file path=ppt/theme/theme2.xml><?xml version="1.0" encoding="utf-8"?>
<a:theme xmlns:a="http://schemas.openxmlformats.org/drawingml/2006/main" name="IBM 2019 Master template (white background)">
  <a:themeElements>
    <a:clrScheme name="Custom 1">
      <a:dk1>
        <a:srgbClr val="FFFFFF"/>
      </a:dk1>
      <a:lt1>
        <a:srgbClr val="000000"/>
      </a:lt1>
      <a:dk2>
        <a:srgbClr val="565656"/>
      </a:dk2>
      <a:lt2>
        <a:srgbClr val="F3F3F3"/>
      </a:lt2>
      <a:accent1>
        <a:srgbClr val="6F6F6F"/>
      </a:accent1>
      <a:accent2>
        <a:srgbClr val="0062FF"/>
      </a:accent2>
      <a:accent3>
        <a:srgbClr val="D12765"/>
      </a:accent3>
      <a:accent4>
        <a:srgbClr val="8A3FFC"/>
      </a:accent4>
      <a:accent5>
        <a:srgbClr val="007D79"/>
      </a:accent5>
      <a:accent6>
        <a:srgbClr val="697077"/>
      </a:accent6>
      <a:hlink>
        <a:srgbClr val="0062FF"/>
      </a:hlink>
      <a:folHlink>
        <a:srgbClr val="6EA6F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w="19050">
          <a:solidFill>
            <a:schemeClr val="accent2"/>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1400" b="0" i="0" u="none" strike="noStrike" cap="none" normalizeH="0" baseline="0" dirty="0" smtClean="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defRPr sz="1400" dirty="0" smtClean="0">
            <a:solidFill>
              <a:schemeClr val="tx1"/>
            </a:solidFill>
            <a:latin typeface="+mn-lt"/>
            <a:ea typeface="IBM Plex Sans" charset="0"/>
            <a:cs typeface="IBM Plex Sans" charset="0"/>
          </a:defRPr>
        </a:defPPr>
      </a:lstStyle>
    </a:txDef>
  </a:objectDefaults>
  <a:extraClrSchemeLst/>
  <a:custClrLst>
    <a:custClr name="Magenta 100">
      <a:srgbClr val="2A0A16"/>
    </a:custClr>
    <a:custClr name="Magenta 90">
      <a:srgbClr val="57002B"/>
    </a:custClr>
    <a:custClr name="Magenta 80">
      <a:srgbClr val="760A3A"/>
    </a:custClr>
    <a:custClr name="Magenta 70">
      <a:srgbClr val="A11950"/>
    </a:custClr>
    <a:custClr name="Magenta 60">
      <a:srgbClr val="D12765"/>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C98"/>
    </a:custClr>
    <a:custClr name="Teal 40">
      <a:srgbClr val="00BAB6"/>
    </a:custClr>
    <a:custClr name="Teal 30">
      <a:srgbClr val="20D5D2"/>
    </a:custClr>
    <a:custClr name="Teal 20">
      <a:srgbClr val="92EEEE"/>
    </a:custClr>
    <a:custClr name="Teal 10">
      <a:srgbClr val="DBFBFB"/>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IBM_Master_Presentation_2019_V01_Arial" id="{1A4DA36A-8F0F-7E4A-B00D-DA1BD81F28CD}" vid="{6B146999-A8D2-8744-A671-88AC4979DD6F}"/>
    </a:ext>
  </a:extLst>
</a:theme>
</file>

<file path=ppt/theme/theme3.xml><?xml version="1.0" encoding="utf-8"?>
<a:theme xmlns:a="http://schemas.openxmlformats.org/drawingml/2006/main" name="6_blk_background_2017">
  <a:themeElements>
    <a:clrScheme name="Custom 49">
      <a:dk1>
        <a:srgbClr val="000000"/>
      </a:dk1>
      <a:lt1>
        <a:srgbClr val="000000"/>
      </a:lt1>
      <a:dk2>
        <a:srgbClr val="EAEAEA"/>
      </a:dk2>
      <a:lt2>
        <a:srgbClr val="FFFFFF"/>
      </a:lt2>
      <a:accent1>
        <a:srgbClr val="8F8B8B"/>
      </a:accent1>
      <a:accent2>
        <a:srgbClr val="0F6FFF"/>
      </a:accent2>
      <a:accent3>
        <a:srgbClr val="20D5D2"/>
      </a:accent3>
      <a:accent4>
        <a:srgbClr val="8F8B8B"/>
      </a:accent4>
      <a:accent5>
        <a:srgbClr val="6E177D"/>
      </a:accent5>
      <a:accent6>
        <a:srgbClr val="DB2663"/>
      </a:accent6>
      <a:hlink>
        <a:srgbClr val="0F6F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Hyper Protect Crypto - Customer Overview - 091518" id="{9E649660-E028-E044-BF37-94BD1E805965}" vid="{64F01617-D652-A948-93B3-C9C0F6AB3E9A}"/>
    </a:ext>
  </a:extLst>
</a:theme>
</file>

<file path=ppt/theme/theme4.xml><?xml version="1.0" encoding="utf-8"?>
<a:theme xmlns:a="http://schemas.openxmlformats.org/drawingml/2006/main" name="gry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ln w="6350">
          <a:solidFill>
            <a:schemeClr val="tx2">
              <a:lumMod val="50000"/>
            </a:schemeClr>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Master_Presentation_2017_v23_plex" id="{9703D799-5C8D-3249-8B0E-7EB5E8B92432}" vid="{318F3B17-FA30-F547-974D-88ACE0AED250}"/>
    </a:ext>
  </a:extLst>
</a:theme>
</file>

<file path=ppt/theme/theme5.xml><?xml version="1.0" encoding="utf-8"?>
<a:theme xmlns:a="http://schemas.openxmlformats.org/drawingml/2006/main" name="1_gry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ln w="6350">
          <a:solidFill>
            <a:schemeClr val="tx2">
              <a:lumMod val="50000"/>
            </a:schemeClr>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Master_Presentation_2017_v23_plex" id="{9703D799-5C8D-3249-8B0E-7EB5E8B92432}" vid="{318F3B17-FA30-F547-974D-88ACE0AED250}"/>
    </a:ext>
  </a:extLst>
</a:theme>
</file>

<file path=ppt/theme/theme6.xml><?xml version="1.0" encoding="utf-8"?>
<a:theme xmlns:a="http://schemas.openxmlformats.org/drawingml/2006/main" name="1_IBM 2019 Master template (black background)">
  <a:themeElements>
    <a:clrScheme name="Custom 3">
      <a:dk1>
        <a:srgbClr val="FFFFFF"/>
      </a:dk1>
      <a:lt1>
        <a:srgbClr val="000000"/>
      </a:lt1>
      <a:dk2>
        <a:srgbClr val="565656"/>
      </a:dk2>
      <a:lt2>
        <a:srgbClr val="F3F3F3"/>
      </a:lt2>
      <a:accent1>
        <a:srgbClr val="6F6F6F"/>
      </a:accent1>
      <a:accent2>
        <a:srgbClr val="0062FF"/>
      </a:accent2>
      <a:accent3>
        <a:srgbClr val="D12765"/>
      </a:accent3>
      <a:accent4>
        <a:srgbClr val="8A3FFC"/>
      </a:accent4>
      <a:accent5>
        <a:srgbClr val="007D79"/>
      </a:accent5>
      <a:accent6>
        <a:srgbClr val="697077"/>
      </a:accent6>
      <a:hlink>
        <a:srgbClr val="408BFC"/>
      </a:hlink>
      <a:folHlink>
        <a:srgbClr val="6EA6F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685983" rtl="0" eaLnBrk="1" fontAlgn="auto" latinLnBrk="0" hangingPunct="1">
          <a:lnSpc>
            <a:spcPct val="100000"/>
          </a:lnSpc>
          <a:spcBef>
            <a:spcPts val="0"/>
          </a:spcBef>
          <a:spcAft>
            <a:spcPts val="0"/>
          </a:spcAft>
          <a:buClrTx/>
          <a:buSzTx/>
          <a:buFontTx/>
          <a:buNone/>
          <a:tabLst/>
          <a:defRPr kumimoji="0" sz="1400" b="0" i="0" u="none" strike="noStrike" kern="1200" cap="none" spc="0" normalizeH="0" baseline="0" noProof="0" dirty="0" smtClean="0">
            <a:ln>
              <a:noFill/>
            </a:ln>
            <a:solidFill>
              <a:schemeClr val="tx1"/>
            </a:solidFill>
            <a:effectLst/>
            <a:uLnTx/>
            <a:uFillTx/>
            <a:latin typeface="+mn-lt"/>
            <a:ea typeface="IBM Plex Sans" charset="0"/>
            <a:cs typeface="IBM Plex Sans"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defRPr sz="1400" dirty="0" smtClean="0">
            <a:solidFill>
              <a:schemeClr val="bg1"/>
            </a:solidFill>
            <a:latin typeface="+mn-lt"/>
            <a:ea typeface="IBM Plex Sans" charset="0"/>
            <a:cs typeface="IBM Plex Sans" charset="0"/>
          </a:defRPr>
        </a:defPPr>
      </a:lstStyle>
    </a:txDef>
  </a:objectDefaults>
  <a:extraClrSchemeLst/>
  <a:custClrLst>
    <a:custClr name="Magenta 100">
      <a:srgbClr val="2A0A16"/>
    </a:custClr>
    <a:custClr name="Magenta 90">
      <a:srgbClr val="57002B"/>
    </a:custClr>
    <a:custClr name="Magenta 80">
      <a:srgbClr val="760A3A"/>
    </a:custClr>
    <a:custClr name="Magenta 70">
      <a:srgbClr val="A11950"/>
    </a:custClr>
    <a:custClr name="Magenta 60">
      <a:srgbClr val="D12765"/>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C98"/>
    </a:custClr>
    <a:custClr name="Teal 40">
      <a:srgbClr val="00BAB6"/>
    </a:custClr>
    <a:custClr name="Teal 30">
      <a:srgbClr val="20D5D2"/>
    </a:custClr>
    <a:custClr name="Teal 20">
      <a:srgbClr val="92EEEE"/>
    </a:custClr>
    <a:custClr name="Teal 10">
      <a:srgbClr val="DBFBFB"/>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IBM_Master_Presentation_2019_V01_Arial" id="{1A4DA36A-8F0F-7E4A-B00D-DA1BD81F28CD}" vid="{449138CC-BE08-C448-8CE4-98E7BCFE6AE4}"/>
    </a:ext>
  </a:extLst>
</a:theme>
</file>

<file path=ppt/theme/theme7.xml><?xml version="1.0" encoding="utf-8"?>
<a:theme xmlns:a="http://schemas.openxmlformats.org/drawingml/2006/main" name="IBM BxD 2018 black background">
  <a:themeElements>
    <a:clrScheme name="Custom 53">
      <a:dk1>
        <a:srgbClr val="FFFFFF"/>
      </a:dk1>
      <a:lt1>
        <a:srgbClr val="000000"/>
      </a:lt1>
      <a:dk2>
        <a:srgbClr val="565656"/>
      </a:dk2>
      <a:lt2>
        <a:srgbClr val="F3F3F3"/>
      </a:lt2>
      <a:accent1>
        <a:srgbClr val="757575"/>
      </a:accent1>
      <a:accent2>
        <a:srgbClr val="0F6DFF"/>
      </a:accent2>
      <a:accent3>
        <a:srgbClr val="D6316C"/>
      </a:accent3>
      <a:accent4>
        <a:srgbClr val="914BFA"/>
      </a:accent4>
      <a:accent5>
        <a:srgbClr val="008280"/>
      </a:accent5>
      <a:accent6>
        <a:srgbClr val="6E757D"/>
      </a:accent6>
      <a:hlink>
        <a:srgbClr val="0E6FFF"/>
      </a:hlink>
      <a:folHlink>
        <a:srgbClr val="6BA5FF"/>
      </a:folHlink>
    </a:clrScheme>
    <a:fontScheme name="IBM Plex">
      <a:majorFont>
        <a:latin typeface="IBM Plex Sans Bold"/>
        <a:ea typeface=""/>
        <a:cs typeface=""/>
      </a:majorFont>
      <a:minorFont>
        <a:latin typeface="IBM Plex Sans Regul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2000" b="0" i="0" u="none" strike="noStrike" cap="none" normalizeH="0" baseline="0" dirty="0" smtClean="0">
            <a:ln>
              <a:noFill/>
            </a:ln>
            <a:solidFill>
              <a:srgbClr val="191919"/>
            </a:solidFill>
            <a:effectLst/>
            <a:latin typeface="HelvNeue Light for IBM" pitchFamily="34"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defRPr sz="1400" dirty="0" smtClean="0">
            <a:solidFill>
              <a:schemeClr val="bg1"/>
            </a:solidFill>
            <a:latin typeface="IBM Plex Sans" charset="0"/>
            <a:ea typeface="IBM Plex Sans" charset="0"/>
            <a:cs typeface="IBM Plex Sans" charset="0"/>
          </a:defRPr>
        </a:defPPr>
      </a:lstStyle>
    </a:txDef>
  </a:objectDefaults>
  <a:extraClrSchemeLst/>
  <a:custClrLst>
    <a:custClr name="Magenta 100">
      <a:srgbClr val="2A0A16"/>
    </a:custClr>
    <a:custClr name="Magenta 90">
      <a:srgbClr val="57002B"/>
    </a:custClr>
    <a:custClr name="Magenta 80">
      <a:srgbClr val="760A3A"/>
    </a:custClr>
    <a:custClr name="Magenta 70">
      <a:srgbClr val="A11950"/>
    </a:custClr>
    <a:custClr name="Magenta 60">
      <a:srgbClr val="D12765"/>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C98"/>
    </a:custClr>
    <a:custClr name="Teal 40">
      <a:srgbClr val="00BAB6"/>
    </a:custClr>
    <a:custClr name="Teal 30">
      <a:srgbClr val="20D5D2"/>
    </a:custClr>
    <a:custClr name="Teal 20">
      <a:srgbClr val="92EEEE"/>
    </a:custClr>
    <a:custClr name="Teal 10">
      <a:srgbClr val="DBFBFB"/>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IBM_Master_Presentation_1124_V01_Plex.pptx" id="{80B8559C-7CF0-5B40-975D-B007EC7BCB16}" vid="{15B3B518-7CF1-234E-B76B-F16347DE476D}"/>
    </a:ext>
  </a:extLst>
</a:theme>
</file>

<file path=ppt/theme/theme8.xml><?xml version="1.0" encoding="utf-8"?>
<a:theme xmlns:a="http://schemas.openxmlformats.org/drawingml/2006/main" name="IBM BxD 2018 black background">
  <a:themeElements>
    <a:clrScheme name="Custom 53">
      <a:dk1>
        <a:srgbClr val="FFFFFF"/>
      </a:dk1>
      <a:lt1>
        <a:srgbClr val="000000"/>
      </a:lt1>
      <a:dk2>
        <a:srgbClr val="565656"/>
      </a:dk2>
      <a:lt2>
        <a:srgbClr val="F3F3F3"/>
      </a:lt2>
      <a:accent1>
        <a:srgbClr val="757575"/>
      </a:accent1>
      <a:accent2>
        <a:srgbClr val="0F6DFF"/>
      </a:accent2>
      <a:accent3>
        <a:srgbClr val="D6316C"/>
      </a:accent3>
      <a:accent4>
        <a:srgbClr val="914BFA"/>
      </a:accent4>
      <a:accent5>
        <a:srgbClr val="008280"/>
      </a:accent5>
      <a:accent6>
        <a:srgbClr val="6E757D"/>
      </a:accent6>
      <a:hlink>
        <a:srgbClr val="0E6FFF"/>
      </a:hlink>
      <a:folHlink>
        <a:srgbClr val="6BA5FF"/>
      </a:folHlink>
    </a:clrScheme>
    <a:fontScheme name="IBM Plex">
      <a:majorFont>
        <a:latin typeface="IBM Plex Sans Bold"/>
        <a:ea typeface=""/>
        <a:cs typeface=""/>
      </a:majorFont>
      <a:minorFont>
        <a:latin typeface="IBM Plex Sans Regul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2000" b="0" i="0" u="none" strike="noStrike" cap="none" normalizeH="0" baseline="0" dirty="0" smtClean="0">
            <a:ln>
              <a:noFill/>
            </a:ln>
            <a:solidFill>
              <a:srgbClr val="191919"/>
            </a:solidFill>
            <a:effectLst/>
            <a:latin typeface="HelvNeue Light for IBM" pitchFamily="34"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defRPr sz="1400" dirty="0" smtClean="0">
            <a:solidFill>
              <a:schemeClr val="bg1"/>
            </a:solidFill>
            <a:latin typeface="IBM Plex Sans" charset="0"/>
            <a:ea typeface="IBM Plex Sans" charset="0"/>
            <a:cs typeface="IBM Plex Sans" charset="0"/>
          </a:defRPr>
        </a:defPPr>
      </a:lstStyle>
    </a:txDef>
  </a:objectDefaults>
  <a:extraClrSchemeLst/>
  <a:custClrLst>
    <a:custClr name="Magenta 100">
      <a:srgbClr val="2A0A16"/>
    </a:custClr>
    <a:custClr name="Magenta 90">
      <a:srgbClr val="57002B"/>
    </a:custClr>
    <a:custClr name="Magenta 80">
      <a:srgbClr val="760A3A"/>
    </a:custClr>
    <a:custClr name="Magenta 70">
      <a:srgbClr val="A11950"/>
    </a:custClr>
    <a:custClr name="Magenta 60">
      <a:srgbClr val="D12765"/>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C98"/>
    </a:custClr>
    <a:custClr name="Teal 40">
      <a:srgbClr val="00BAB6"/>
    </a:custClr>
    <a:custClr name="Teal 30">
      <a:srgbClr val="20D5D2"/>
    </a:custClr>
    <a:custClr name="Teal 20">
      <a:srgbClr val="92EEEE"/>
    </a:custClr>
    <a:custClr name="Teal 10">
      <a:srgbClr val="DBFBFB"/>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IBM_Master_Presentation_1124_V01_Plex.pptx" id="{80B8559C-7CF0-5B40-975D-B007EC7BCB16}" vid="{15B3B518-7CF1-234E-B76B-F16347DE476D}"/>
    </a:ext>
  </a:extLst>
</a:theme>
</file>

<file path=docProps/app.xml><?xml version="1.0" encoding="utf-8"?>
<Properties xmlns="http://schemas.openxmlformats.org/officeDocument/2006/extended-properties" xmlns:vt="http://schemas.openxmlformats.org/officeDocument/2006/docPropsVTypes">
  <TotalTime>9617</TotalTime>
  <Words>1815</Words>
  <Application>Microsoft Macintosh PowerPoint</Application>
  <PresentationFormat>On-screen Show (16:9)</PresentationFormat>
  <Paragraphs>278</Paragraphs>
  <Slides>17</Slides>
  <Notes>4</Notes>
  <HiddenSlides>0</HiddenSlides>
  <MMClips>0</MMClips>
  <ScaleCrop>false</ScaleCrop>
  <HeadingPairs>
    <vt:vector size="6" baseType="variant">
      <vt:variant>
        <vt:lpstr>Fonts Used</vt:lpstr>
      </vt:variant>
      <vt:variant>
        <vt:i4>8</vt:i4>
      </vt:variant>
      <vt:variant>
        <vt:lpstr>Theme</vt:lpstr>
      </vt:variant>
      <vt:variant>
        <vt:i4>6</vt:i4>
      </vt:variant>
      <vt:variant>
        <vt:lpstr>Slide Titles</vt:lpstr>
      </vt:variant>
      <vt:variant>
        <vt:i4>17</vt:i4>
      </vt:variant>
    </vt:vector>
  </HeadingPairs>
  <TitlesOfParts>
    <vt:vector size="31" baseType="lpstr">
      <vt:lpstr>.AppleSystemUIFont</vt:lpstr>
      <vt:lpstr>Arial</vt:lpstr>
      <vt:lpstr>Courier</vt:lpstr>
      <vt:lpstr>HelvNeue Light for IBM</vt:lpstr>
      <vt:lpstr>IBM Plex Mono</vt:lpstr>
      <vt:lpstr>IBM Plex Sans</vt:lpstr>
      <vt:lpstr>System Font Regular</vt:lpstr>
      <vt:lpstr>Wingdings</vt:lpstr>
      <vt:lpstr>IBM 2019 Master template (black background)</vt:lpstr>
      <vt:lpstr>IBM 2019 Master template (white background)</vt:lpstr>
      <vt:lpstr>6_blk_background_2017</vt:lpstr>
      <vt:lpstr>gry_background_2017</vt:lpstr>
      <vt:lpstr>1_gry_background_2017</vt:lpstr>
      <vt:lpstr>1_IBM 2019 Master template (black background)</vt:lpstr>
      <vt:lpstr>Hyper Protect Virtual Servers Wildfire Workshop   IBM Hyper Protect Virtual Servers GREP11 Introduction  Barry Silliman IBM Washington Systems Center silliman@us.ibm.com           </vt:lpstr>
      <vt:lpstr>IBM Hyper Protect virtual servers</vt:lpstr>
      <vt:lpstr>Hyper Protect virtual servers on-premises – Architecture</vt:lpstr>
      <vt:lpstr>Crypto Express card setup notes</vt:lpstr>
      <vt:lpstr>GREP11 server setup notes</vt:lpstr>
      <vt:lpstr>GREP11 server connection information</vt:lpstr>
      <vt:lpstr>GREP11 client connection information</vt:lpstr>
      <vt:lpstr>Application development resources</vt:lpstr>
      <vt:lpstr>Systems administrator resources</vt:lpstr>
      <vt:lpstr>Lab tips – Getting started with SkyTap</vt:lpstr>
      <vt:lpstr>SkyTap tips</vt:lpstr>
      <vt:lpstr>Getting started with the lab</vt:lpstr>
      <vt:lpstr>Lab navigation tips</vt:lpstr>
      <vt:lpstr>Lab notes</vt:lpstr>
      <vt:lpstr>SkyTap survey</vt:lpstr>
      <vt:lpstr>Thank you</vt:lpstr>
      <vt:lpstr>IBM sign-off</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IBM Hyper Protect  Virtual Servers on-premises —        Diana M. Henderson Offering Manager, IBM Z and LinuxONE dmhender@us.ibm.com</dc:title>
  <dc:creator>DIANA HENDERSON</dc:creator>
  <cp:lastModifiedBy>Barry Silliman</cp:lastModifiedBy>
  <cp:revision>40</cp:revision>
  <dcterms:created xsi:type="dcterms:W3CDTF">2020-07-27T10:28:35Z</dcterms:created>
  <dcterms:modified xsi:type="dcterms:W3CDTF">2020-12-01T00:55:41Z</dcterms:modified>
</cp:coreProperties>
</file>